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1"/>
  </p:notesMasterIdLst>
  <p:sldIdLst>
    <p:sldId id="256" r:id="rId2"/>
    <p:sldId id="258" r:id="rId3"/>
    <p:sldId id="262" r:id="rId4"/>
    <p:sldId id="274" r:id="rId5"/>
    <p:sldId id="303" r:id="rId6"/>
    <p:sldId id="276" r:id="rId7"/>
    <p:sldId id="263" r:id="rId8"/>
    <p:sldId id="284" r:id="rId9"/>
    <p:sldId id="264" r:id="rId10"/>
    <p:sldId id="265" r:id="rId11"/>
    <p:sldId id="266" r:id="rId12"/>
    <p:sldId id="279" r:id="rId13"/>
    <p:sldId id="271" r:id="rId14"/>
    <p:sldId id="267" r:id="rId15"/>
    <p:sldId id="294" r:id="rId16"/>
    <p:sldId id="272" r:id="rId17"/>
    <p:sldId id="269" r:id="rId18"/>
    <p:sldId id="289" r:id="rId19"/>
    <p:sldId id="322" r:id="rId2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Cascadia Mono SemiBold" panose="020B0609020000020004" pitchFamily="49" charset="0"/>
      <p:bold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Patrick Hand" panose="00000500000000000000" pitchFamily="2" charset="0"/>
      <p:regular r:id="rId30"/>
    </p:embeddedFont>
    <p:embeddedFont>
      <p:font typeface="Posterama" panose="020B0504020200020000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1759AA-6F8B-441A-BBA7-B7202BEDFEF9}">
  <a:tblStyle styleId="{F21759AA-6F8B-441A-BBA7-B7202BEDFE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172b90d8280_0_5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172b90d8280_0_5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7" name="Google Shape;3607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7" name="Google Shape;6857;g8b385fd27f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8" name="Google Shape;6858;g8b385fd27f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172b90d8280_0_4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g172b90d8280_0_4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g17256a987c9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5" name="Google Shape;8345;g17256a987c9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172b90d8280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6" name="Google Shape;3786;g172b90d8280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a1242414e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a1242414e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3" name="Google Shape;7423;g172b90d8280_0_5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4" name="Google Shape;7424;g172b90d8280_0_5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7" name="Google Shape;11307;g8b385fd27f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8" name="Google Shape;11308;g8b385fd27f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fbdf14c5e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fbdf14c5ed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17256a987c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17256a987c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g17256a987c9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4" name="Google Shape;3824;g17256a987c9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8" name="Google Shape;8778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9" name="Google Shape;8779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17256a987c9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17256a987c9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17256a987c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17256a987c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4" name="Google Shape;7204;g17256a987c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5" name="Google Shape;7205;g17256a987c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4" name="Google Shape;14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747281" y="232051"/>
            <a:ext cx="1696122" cy="818406"/>
            <a:chOff x="5747281" y="232051"/>
            <a:chExt cx="1696122" cy="818406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982762" y="3765775"/>
            <a:ext cx="2669915" cy="389601"/>
            <a:chOff x="5747287" y="4213775"/>
            <a:chExt cx="2669915" cy="389601"/>
          </a:xfrm>
        </p:grpSpPr>
        <p:sp>
          <p:nvSpPr>
            <p:cNvPr id="54" name="Google Shape;54;p2"/>
            <p:cNvSpPr/>
            <p:nvPr/>
          </p:nvSpPr>
          <p:spPr>
            <a:xfrm rot="5400000">
              <a:off x="6988804" y="2972258"/>
              <a:ext cx="186880" cy="2669915"/>
            </a:xfrm>
            <a:custGeom>
              <a:avLst/>
              <a:gdLst/>
              <a:ahLst/>
              <a:cxnLst/>
              <a:rect l="l" t="t" r="r" b="b"/>
              <a:pathLst>
                <a:path w="802" h="11458" extrusionOk="0">
                  <a:moveTo>
                    <a:pt x="584" y="1"/>
                  </a:moveTo>
                  <a:cubicBezTo>
                    <a:pt x="584" y="201"/>
                    <a:pt x="475" y="310"/>
                    <a:pt x="327" y="436"/>
                  </a:cubicBezTo>
                  <a:cubicBezTo>
                    <a:pt x="184" y="579"/>
                    <a:pt x="1" y="723"/>
                    <a:pt x="1" y="1032"/>
                  </a:cubicBezTo>
                  <a:cubicBezTo>
                    <a:pt x="1" y="1341"/>
                    <a:pt x="184" y="1506"/>
                    <a:pt x="327" y="1632"/>
                  </a:cubicBezTo>
                  <a:cubicBezTo>
                    <a:pt x="475" y="1776"/>
                    <a:pt x="584" y="1867"/>
                    <a:pt x="584" y="2085"/>
                  </a:cubicBezTo>
                  <a:cubicBezTo>
                    <a:pt x="584" y="2285"/>
                    <a:pt x="475" y="2394"/>
                    <a:pt x="327" y="2520"/>
                  </a:cubicBezTo>
                  <a:cubicBezTo>
                    <a:pt x="184" y="2664"/>
                    <a:pt x="1" y="2812"/>
                    <a:pt x="1" y="3116"/>
                  </a:cubicBezTo>
                  <a:cubicBezTo>
                    <a:pt x="1" y="3425"/>
                    <a:pt x="184" y="3591"/>
                    <a:pt x="327" y="3717"/>
                  </a:cubicBezTo>
                  <a:cubicBezTo>
                    <a:pt x="475" y="3843"/>
                    <a:pt x="584" y="3952"/>
                    <a:pt x="584" y="4169"/>
                  </a:cubicBezTo>
                  <a:cubicBezTo>
                    <a:pt x="584" y="4369"/>
                    <a:pt x="475" y="4478"/>
                    <a:pt x="327" y="4604"/>
                  </a:cubicBezTo>
                  <a:cubicBezTo>
                    <a:pt x="184" y="4748"/>
                    <a:pt x="1" y="4896"/>
                    <a:pt x="1" y="5205"/>
                  </a:cubicBezTo>
                  <a:cubicBezTo>
                    <a:pt x="1" y="5509"/>
                    <a:pt x="184" y="5675"/>
                    <a:pt x="327" y="5801"/>
                  </a:cubicBezTo>
                  <a:cubicBezTo>
                    <a:pt x="475" y="5927"/>
                    <a:pt x="584" y="6036"/>
                    <a:pt x="584" y="6254"/>
                  </a:cubicBezTo>
                  <a:cubicBezTo>
                    <a:pt x="584" y="6454"/>
                    <a:pt x="475" y="6563"/>
                    <a:pt x="327" y="6689"/>
                  </a:cubicBezTo>
                  <a:cubicBezTo>
                    <a:pt x="184" y="6837"/>
                    <a:pt x="1" y="6980"/>
                    <a:pt x="1" y="7289"/>
                  </a:cubicBezTo>
                  <a:cubicBezTo>
                    <a:pt x="1" y="7598"/>
                    <a:pt x="184" y="7759"/>
                    <a:pt x="327" y="7885"/>
                  </a:cubicBezTo>
                  <a:cubicBezTo>
                    <a:pt x="475" y="8011"/>
                    <a:pt x="584" y="8120"/>
                    <a:pt x="584" y="8338"/>
                  </a:cubicBezTo>
                  <a:cubicBezTo>
                    <a:pt x="584" y="8538"/>
                    <a:pt x="475" y="8647"/>
                    <a:pt x="327" y="8773"/>
                  </a:cubicBezTo>
                  <a:cubicBezTo>
                    <a:pt x="184" y="8921"/>
                    <a:pt x="1" y="9064"/>
                    <a:pt x="1" y="9373"/>
                  </a:cubicBezTo>
                  <a:cubicBezTo>
                    <a:pt x="1" y="9682"/>
                    <a:pt x="184" y="9843"/>
                    <a:pt x="327" y="9970"/>
                  </a:cubicBezTo>
                  <a:cubicBezTo>
                    <a:pt x="475" y="10100"/>
                    <a:pt x="584" y="10209"/>
                    <a:pt x="584" y="10426"/>
                  </a:cubicBezTo>
                  <a:cubicBezTo>
                    <a:pt x="584" y="10622"/>
                    <a:pt x="475" y="10731"/>
                    <a:pt x="327" y="10862"/>
                  </a:cubicBezTo>
                  <a:cubicBezTo>
                    <a:pt x="184" y="11005"/>
                    <a:pt x="1" y="11149"/>
                    <a:pt x="1" y="11458"/>
                  </a:cubicBezTo>
                  <a:lnTo>
                    <a:pt x="218" y="11458"/>
                  </a:lnTo>
                  <a:cubicBezTo>
                    <a:pt x="218" y="11240"/>
                    <a:pt x="345" y="11149"/>
                    <a:pt x="475" y="11023"/>
                  </a:cubicBezTo>
                  <a:cubicBezTo>
                    <a:pt x="636" y="10879"/>
                    <a:pt x="802" y="10731"/>
                    <a:pt x="802" y="10426"/>
                  </a:cubicBezTo>
                  <a:cubicBezTo>
                    <a:pt x="802" y="10118"/>
                    <a:pt x="636" y="9952"/>
                    <a:pt x="475" y="9809"/>
                  </a:cubicBezTo>
                  <a:cubicBezTo>
                    <a:pt x="345" y="9682"/>
                    <a:pt x="218" y="9591"/>
                    <a:pt x="218" y="9373"/>
                  </a:cubicBezTo>
                  <a:cubicBezTo>
                    <a:pt x="218" y="9156"/>
                    <a:pt x="345" y="9064"/>
                    <a:pt x="475" y="8938"/>
                  </a:cubicBezTo>
                  <a:cubicBezTo>
                    <a:pt x="636" y="8795"/>
                    <a:pt x="802" y="8647"/>
                    <a:pt x="802" y="8338"/>
                  </a:cubicBezTo>
                  <a:cubicBezTo>
                    <a:pt x="802" y="8033"/>
                    <a:pt x="636" y="7868"/>
                    <a:pt x="475" y="7724"/>
                  </a:cubicBezTo>
                  <a:cubicBezTo>
                    <a:pt x="345" y="7598"/>
                    <a:pt x="218" y="7507"/>
                    <a:pt x="218" y="7289"/>
                  </a:cubicBezTo>
                  <a:cubicBezTo>
                    <a:pt x="218" y="7072"/>
                    <a:pt x="345" y="6980"/>
                    <a:pt x="475" y="6854"/>
                  </a:cubicBezTo>
                  <a:cubicBezTo>
                    <a:pt x="636" y="6706"/>
                    <a:pt x="802" y="6563"/>
                    <a:pt x="802" y="6254"/>
                  </a:cubicBezTo>
                  <a:cubicBezTo>
                    <a:pt x="802" y="5945"/>
                    <a:pt x="636" y="5784"/>
                    <a:pt x="475" y="5640"/>
                  </a:cubicBezTo>
                  <a:cubicBezTo>
                    <a:pt x="345" y="5509"/>
                    <a:pt x="218" y="5422"/>
                    <a:pt x="218" y="5205"/>
                  </a:cubicBezTo>
                  <a:cubicBezTo>
                    <a:pt x="218" y="5005"/>
                    <a:pt x="345" y="4896"/>
                    <a:pt x="475" y="4770"/>
                  </a:cubicBezTo>
                  <a:cubicBezTo>
                    <a:pt x="636" y="4622"/>
                    <a:pt x="802" y="4478"/>
                    <a:pt x="802" y="4169"/>
                  </a:cubicBezTo>
                  <a:cubicBezTo>
                    <a:pt x="802" y="3860"/>
                    <a:pt x="636" y="3699"/>
                    <a:pt x="475" y="3573"/>
                  </a:cubicBezTo>
                  <a:cubicBezTo>
                    <a:pt x="345" y="3425"/>
                    <a:pt x="218" y="3334"/>
                    <a:pt x="218" y="3116"/>
                  </a:cubicBezTo>
                  <a:cubicBezTo>
                    <a:pt x="218" y="2920"/>
                    <a:pt x="345" y="2812"/>
                    <a:pt x="475" y="2681"/>
                  </a:cubicBezTo>
                  <a:cubicBezTo>
                    <a:pt x="636" y="2538"/>
                    <a:pt x="802" y="2394"/>
                    <a:pt x="802" y="2085"/>
                  </a:cubicBezTo>
                  <a:cubicBezTo>
                    <a:pt x="802" y="1776"/>
                    <a:pt x="636" y="1615"/>
                    <a:pt x="475" y="1485"/>
                  </a:cubicBezTo>
                  <a:cubicBezTo>
                    <a:pt x="345" y="1358"/>
                    <a:pt x="218" y="1250"/>
                    <a:pt x="218" y="1032"/>
                  </a:cubicBezTo>
                  <a:cubicBezTo>
                    <a:pt x="218" y="832"/>
                    <a:pt x="345" y="723"/>
                    <a:pt x="475" y="597"/>
                  </a:cubicBezTo>
                  <a:cubicBezTo>
                    <a:pt x="636" y="453"/>
                    <a:pt x="802" y="310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6988920" y="3175095"/>
              <a:ext cx="186647" cy="2669915"/>
            </a:xfrm>
            <a:custGeom>
              <a:avLst/>
              <a:gdLst/>
              <a:ahLst/>
              <a:cxnLst/>
              <a:rect l="l" t="t" r="r" b="b"/>
              <a:pathLst>
                <a:path w="801" h="11458" extrusionOk="0">
                  <a:moveTo>
                    <a:pt x="583" y="1"/>
                  </a:moveTo>
                  <a:cubicBezTo>
                    <a:pt x="583" y="201"/>
                    <a:pt x="453" y="310"/>
                    <a:pt x="326" y="436"/>
                  </a:cubicBezTo>
                  <a:cubicBezTo>
                    <a:pt x="166" y="579"/>
                    <a:pt x="0" y="723"/>
                    <a:pt x="0" y="1032"/>
                  </a:cubicBezTo>
                  <a:cubicBezTo>
                    <a:pt x="0" y="1341"/>
                    <a:pt x="166" y="1506"/>
                    <a:pt x="326" y="1632"/>
                  </a:cubicBezTo>
                  <a:cubicBezTo>
                    <a:pt x="453" y="1776"/>
                    <a:pt x="583" y="1867"/>
                    <a:pt x="583" y="2085"/>
                  </a:cubicBezTo>
                  <a:cubicBezTo>
                    <a:pt x="583" y="2285"/>
                    <a:pt x="453" y="2394"/>
                    <a:pt x="326" y="2520"/>
                  </a:cubicBezTo>
                  <a:cubicBezTo>
                    <a:pt x="166" y="2664"/>
                    <a:pt x="0" y="2812"/>
                    <a:pt x="0" y="3116"/>
                  </a:cubicBezTo>
                  <a:cubicBezTo>
                    <a:pt x="0" y="3425"/>
                    <a:pt x="166" y="3591"/>
                    <a:pt x="326" y="3717"/>
                  </a:cubicBezTo>
                  <a:cubicBezTo>
                    <a:pt x="453" y="3843"/>
                    <a:pt x="583" y="3952"/>
                    <a:pt x="583" y="4169"/>
                  </a:cubicBezTo>
                  <a:cubicBezTo>
                    <a:pt x="583" y="4369"/>
                    <a:pt x="453" y="4478"/>
                    <a:pt x="326" y="4604"/>
                  </a:cubicBezTo>
                  <a:cubicBezTo>
                    <a:pt x="166" y="4748"/>
                    <a:pt x="0" y="4896"/>
                    <a:pt x="0" y="5205"/>
                  </a:cubicBezTo>
                  <a:cubicBezTo>
                    <a:pt x="0" y="5509"/>
                    <a:pt x="166" y="5675"/>
                    <a:pt x="326" y="5801"/>
                  </a:cubicBezTo>
                  <a:cubicBezTo>
                    <a:pt x="453" y="5927"/>
                    <a:pt x="583" y="6036"/>
                    <a:pt x="583" y="6254"/>
                  </a:cubicBezTo>
                  <a:cubicBezTo>
                    <a:pt x="583" y="6454"/>
                    <a:pt x="453" y="6563"/>
                    <a:pt x="326" y="6689"/>
                  </a:cubicBezTo>
                  <a:cubicBezTo>
                    <a:pt x="166" y="6837"/>
                    <a:pt x="0" y="6980"/>
                    <a:pt x="0" y="7289"/>
                  </a:cubicBezTo>
                  <a:cubicBezTo>
                    <a:pt x="0" y="7598"/>
                    <a:pt x="166" y="7759"/>
                    <a:pt x="326" y="7885"/>
                  </a:cubicBezTo>
                  <a:cubicBezTo>
                    <a:pt x="453" y="8011"/>
                    <a:pt x="583" y="8120"/>
                    <a:pt x="583" y="8338"/>
                  </a:cubicBezTo>
                  <a:cubicBezTo>
                    <a:pt x="583" y="8538"/>
                    <a:pt x="453" y="8647"/>
                    <a:pt x="326" y="8773"/>
                  </a:cubicBezTo>
                  <a:cubicBezTo>
                    <a:pt x="166" y="8921"/>
                    <a:pt x="0" y="9064"/>
                    <a:pt x="0" y="9373"/>
                  </a:cubicBezTo>
                  <a:cubicBezTo>
                    <a:pt x="0" y="9682"/>
                    <a:pt x="166" y="9843"/>
                    <a:pt x="326" y="9970"/>
                  </a:cubicBezTo>
                  <a:cubicBezTo>
                    <a:pt x="453" y="10100"/>
                    <a:pt x="583" y="10209"/>
                    <a:pt x="583" y="10426"/>
                  </a:cubicBezTo>
                  <a:cubicBezTo>
                    <a:pt x="583" y="10622"/>
                    <a:pt x="453" y="10731"/>
                    <a:pt x="326" y="10862"/>
                  </a:cubicBezTo>
                  <a:cubicBezTo>
                    <a:pt x="166" y="11005"/>
                    <a:pt x="0" y="11149"/>
                    <a:pt x="0" y="11458"/>
                  </a:cubicBezTo>
                  <a:lnTo>
                    <a:pt x="218" y="11458"/>
                  </a:lnTo>
                  <a:cubicBezTo>
                    <a:pt x="218" y="11240"/>
                    <a:pt x="326" y="11149"/>
                    <a:pt x="474" y="11023"/>
                  </a:cubicBezTo>
                  <a:cubicBezTo>
                    <a:pt x="618" y="10879"/>
                    <a:pt x="801" y="10731"/>
                    <a:pt x="801" y="10426"/>
                  </a:cubicBezTo>
                  <a:cubicBezTo>
                    <a:pt x="801" y="10118"/>
                    <a:pt x="618" y="9952"/>
                    <a:pt x="474" y="9809"/>
                  </a:cubicBezTo>
                  <a:cubicBezTo>
                    <a:pt x="326" y="9682"/>
                    <a:pt x="218" y="9591"/>
                    <a:pt x="218" y="9373"/>
                  </a:cubicBezTo>
                  <a:cubicBezTo>
                    <a:pt x="218" y="9156"/>
                    <a:pt x="326" y="9064"/>
                    <a:pt x="474" y="8938"/>
                  </a:cubicBezTo>
                  <a:cubicBezTo>
                    <a:pt x="618" y="8795"/>
                    <a:pt x="801" y="8647"/>
                    <a:pt x="801" y="8338"/>
                  </a:cubicBezTo>
                  <a:cubicBezTo>
                    <a:pt x="801" y="8033"/>
                    <a:pt x="618" y="7868"/>
                    <a:pt x="474" y="7724"/>
                  </a:cubicBezTo>
                  <a:cubicBezTo>
                    <a:pt x="326" y="7598"/>
                    <a:pt x="218" y="7507"/>
                    <a:pt x="218" y="7289"/>
                  </a:cubicBezTo>
                  <a:cubicBezTo>
                    <a:pt x="218" y="7072"/>
                    <a:pt x="326" y="6980"/>
                    <a:pt x="474" y="6854"/>
                  </a:cubicBezTo>
                  <a:cubicBezTo>
                    <a:pt x="618" y="6706"/>
                    <a:pt x="801" y="6563"/>
                    <a:pt x="801" y="6254"/>
                  </a:cubicBezTo>
                  <a:cubicBezTo>
                    <a:pt x="801" y="5945"/>
                    <a:pt x="618" y="5784"/>
                    <a:pt x="474" y="5640"/>
                  </a:cubicBezTo>
                  <a:cubicBezTo>
                    <a:pt x="326" y="5509"/>
                    <a:pt x="218" y="5422"/>
                    <a:pt x="218" y="5205"/>
                  </a:cubicBezTo>
                  <a:cubicBezTo>
                    <a:pt x="218" y="5005"/>
                    <a:pt x="326" y="4896"/>
                    <a:pt x="474" y="4770"/>
                  </a:cubicBezTo>
                  <a:cubicBezTo>
                    <a:pt x="618" y="4622"/>
                    <a:pt x="801" y="4478"/>
                    <a:pt x="801" y="4169"/>
                  </a:cubicBezTo>
                  <a:cubicBezTo>
                    <a:pt x="801" y="3860"/>
                    <a:pt x="618" y="3699"/>
                    <a:pt x="474" y="3573"/>
                  </a:cubicBezTo>
                  <a:cubicBezTo>
                    <a:pt x="326" y="3425"/>
                    <a:pt x="218" y="3334"/>
                    <a:pt x="218" y="3116"/>
                  </a:cubicBezTo>
                  <a:cubicBezTo>
                    <a:pt x="218" y="2920"/>
                    <a:pt x="326" y="2812"/>
                    <a:pt x="474" y="2681"/>
                  </a:cubicBezTo>
                  <a:cubicBezTo>
                    <a:pt x="618" y="2538"/>
                    <a:pt x="801" y="2394"/>
                    <a:pt x="801" y="2085"/>
                  </a:cubicBezTo>
                  <a:cubicBezTo>
                    <a:pt x="801" y="1776"/>
                    <a:pt x="618" y="1615"/>
                    <a:pt x="474" y="1485"/>
                  </a:cubicBezTo>
                  <a:cubicBezTo>
                    <a:pt x="326" y="1358"/>
                    <a:pt x="218" y="1250"/>
                    <a:pt x="218" y="1032"/>
                  </a:cubicBezTo>
                  <a:cubicBezTo>
                    <a:pt x="218" y="832"/>
                    <a:pt x="326" y="723"/>
                    <a:pt x="474" y="597"/>
                  </a:cubicBezTo>
                  <a:cubicBezTo>
                    <a:pt x="618" y="453"/>
                    <a:pt x="801" y="310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7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8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8"/>
          <p:cNvSpPr txBox="1">
            <a:spLocks noGrp="1"/>
          </p:cNvSpPr>
          <p:nvPr>
            <p:ph type="subTitle" idx="1"/>
          </p:nvPr>
        </p:nvSpPr>
        <p:spPr>
          <a:xfrm>
            <a:off x="822901" y="2895698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1" name="Google Shape;681;p18"/>
          <p:cNvSpPr txBox="1">
            <a:spLocks noGrp="1"/>
          </p:cNvSpPr>
          <p:nvPr>
            <p:ph type="title" idx="2"/>
          </p:nvPr>
        </p:nvSpPr>
        <p:spPr>
          <a:xfrm>
            <a:off x="822900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2" name="Google Shape;682;p18"/>
          <p:cNvSpPr txBox="1">
            <a:spLocks noGrp="1"/>
          </p:cNvSpPr>
          <p:nvPr>
            <p:ph type="subTitle" idx="3"/>
          </p:nvPr>
        </p:nvSpPr>
        <p:spPr>
          <a:xfrm>
            <a:off x="6134805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3" name="Google Shape;683;p18"/>
          <p:cNvSpPr txBox="1">
            <a:spLocks noGrp="1"/>
          </p:cNvSpPr>
          <p:nvPr>
            <p:ph type="title" idx="4"/>
          </p:nvPr>
        </p:nvSpPr>
        <p:spPr>
          <a:xfrm>
            <a:off x="6134799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4" name="Google Shape;684;p18"/>
          <p:cNvSpPr txBox="1">
            <a:spLocks noGrp="1"/>
          </p:cNvSpPr>
          <p:nvPr>
            <p:ph type="subTitle" idx="5"/>
          </p:nvPr>
        </p:nvSpPr>
        <p:spPr>
          <a:xfrm>
            <a:off x="3478800" y="2895697"/>
            <a:ext cx="21864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5" name="Google Shape;685;p18"/>
          <p:cNvSpPr txBox="1">
            <a:spLocks noGrp="1"/>
          </p:cNvSpPr>
          <p:nvPr>
            <p:ph type="title" idx="6"/>
          </p:nvPr>
        </p:nvSpPr>
        <p:spPr>
          <a:xfrm>
            <a:off x="3478802" y="2517100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86" name="Google Shape;686;p18"/>
          <p:cNvSpPr/>
          <p:nvPr/>
        </p:nvSpPr>
        <p:spPr>
          <a:xfrm rot="5807888">
            <a:off x="7980482" y="64018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18"/>
          <p:cNvGrpSpPr/>
          <p:nvPr/>
        </p:nvGrpSpPr>
        <p:grpSpPr>
          <a:xfrm>
            <a:off x="7929301" y="220296"/>
            <a:ext cx="989404" cy="878558"/>
            <a:chOff x="7595029" y="282856"/>
            <a:chExt cx="1179125" cy="1047024"/>
          </a:xfrm>
        </p:grpSpPr>
        <p:sp>
          <p:nvSpPr>
            <p:cNvPr id="688" name="Google Shape;688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8"/>
          <p:cNvGrpSpPr/>
          <p:nvPr/>
        </p:nvGrpSpPr>
        <p:grpSpPr>
          <a:xfrm>
            <a:off x="475338" y="4295009"/>
            <a:ext cx="1278198" cy="616751"/>
            <a:chOff x="5747281" y="232051"/>
            <a:chExt cx="1696122" cy="818406"/>
          </a:xfrm>
        </p:grpSpPr>
        <p:sp>
          <p:nvSpPr>
            <p:cNvPr id="721" name="Google Shape;721;p1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8"/>
          <p:cNvGrpSpPr/>
          <p:nvPr/>
        </p:nvGrpSpPr>
        <p:grpSpPr>
          <a:xfrm>
            <a:off x="277995" y="220503"/>
            <a:ext cx="2050424" cy="1116590"/>
            <a:chOff x="5831625" y="3357050"/>
            <a:chExt cx="2723007" cy="1482855"/>
          </a:xfrm>
        </p:grpSpPr>
        <p:sp>
          <p:nvSpPr>
            <p:cNvPr id="728" name="Google Shape;728;p18"/>
            <p:cNvSpPr/>
            <p:nvPr/>
          </p:nvSpPr>
          <p:spPr>
            <a:xfrm>
              <a:off x="6250130" y="4602818"/>
              <a:ext cx="207000" cy="2070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6486040" y="3972979"/>
              <a:ext cx="168900" cy="16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7411892" y="4344607"/>
              <a:ext cx="168900" cy="16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5831625" y="3510831"/>
              <a:ext cx="2723007" cy="1329074"/>
            </a:xfrm>
            <a:custGeom>
              <a:avLst/>
              <a:gdLst/>
              <a:ahLst/>
              <a:cxnLst/>
              <a:rect l="l" t="t" r="r" b="b"/>
              <a:pathLst>
                <a:path w="9443" h="4609" extrusionOk="0">
                  <a:moveTo>
                    <a:pt x="4730" y="57"/>
                  </a:moveTo>
                  <a:cubicBezTo>
                    <a:pt x="7306" y="57"/>
                    <a:pt x="9390" y="1071"/>
                    <a:pt x="9390" y="2303"/>
                  </a:cubicBezTo>
                  <a:cubicBezTo>
                    <a:pt x="9390" y="3539"/>
                    <a:pt x="7306" y="4552"/>
                    <a:pt x="4730" y="4552"/>
                  </a:cubicBezTo>
                  <a:cubicBezTo>
                    <a:pt x="2137" y="4552"/>
                    <a:pt x="52" y="3539"/>
                    <a:pt x="52" y="2303"/>
                  </a:cubicBezTo>
                  <a:cubicBezTo>
                    <a:pt x="52" y="1071"/>
                    <a:pt x="2137" y="57"/>
                    <a:pt x="4730" y="57"/>
                  </a:cubicBezTo>
                  <a:close/>
                  <a:moveTo>
                    <a:pt x="4730" y="1"/>
                  </a:moveTo>
                  <a:cubicBezTo>
                    <a:pt x="2119" y="1"/>
                    <a:pt x="0" y="1037"/>
                    <a:pt x="0" y="2303"/>
                  </a:cubicBezTo>
                  <a:cubicBezTo>
                    <a:pt x="0" y="3573"/>
                    <a:pt x="2119" y="4609"/>
                    <a:pt x="4730" y="4609"/>
                  </a:cubicBezTo>
                  <a:cubicBezTo>
                    <a:pt x="7323" y="4609"/>
                    <a:pt x="9442" y="3573"/>
                    <a:pt x="9442" y="2303"/>
                  </a:cubicBezTo>
                  <a:cubicBezTo>
                    <a:pt x="9442" y="1037"/>
                    <a:pt x="7323" y="1"/>
                    <a:pt x="47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7459875" y="3357050"/>
              <a:ext cx="517800" cy="5178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dist="66675" dir="828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18"/>
          <p:cNvSpPr/>
          <p:nvPr/>
        </p:nvSpPr>
        <p:spPr>
          <a:xfrm>
            <a:off x="8321100" y="353415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8"/>
          <p:cNvSpPr/>
          <p:nvPr/>
        </p:nvSpPr>
        <p:spPr>
          <a:xfrm>
            <a:off x="7736700" y="4603373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8"/>
          <p:cNvSpPr/>
          <p:nvPr/>
        </p:nvSpPr>
        <p:spPr>
          <a:xfrm>
            <a:off x="382263" y="1500988"/>
            <a:ext cx="675478" cy="675478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8"/>
          <p:cNvGrpSpPr/>
          <p:nvPr/>
        </p:nvGrpSpPr>
        <p:grpSpPr>
          <a:xfrm rot="1800104">
            <a:off x="7612681" y="3725572"/>
            <a:ext cx="1500967" cy="1500967"/>
            <a:chOff x="6871993" y="908493"/>
            <a:chExt cx="1755608" cy="1755608"/>
          </a:xfrm>
        </p:grpSpPr>
        <p:sp>
          <p:nvSpPr>
            <p:cNvPr id="737" name="Google Shape;737;p18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9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9"/>
          <p:cNvSpPr txBox="1">
            <a:spLocks noGrp="1"/>
          </p:cNvSpPr>
          <p:nvPr>
            <p:ph type="title"/>
          </p:nvPr>
        </p:nvSpPr>
        <p:spPr>
          <a:xfrm>
            <a:off x="720000" y="28615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7" name="Google Shape;747;p19"/>
          <p:cNvSpPr txBox="1">
            <a:spLocks noGrp="1"/>
          </p:cNvSpPr>
          <p:nvPr>
            <p:ph type="subTitle" idx="1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8" name="Google Shape;748;p19"/>
          <p:cNvGrpSpPr/>
          <p:nvPr/>
        </p:nvGrpSpPr>
        <p:grpSpPr>
          <a:xfrm>
            <a:off x="-1309885" y="3676395"/>
            <a:ext cx="2836450" cy="2931730"/>
            <a:chOff x="-698235" y="3203745"/>
            <a:chExt cx="2836450" cy="2931730"/>
          </a:xfrm>
        </p:grpSpPr>
        <p:sp>
          <p:nvSpPr>
            <p:cNvPr id="749" name="Google Shape;749;p19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0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0"/>
          <p:cNvSpPr/>
          <p:nvPr/>
        </p:nvSpPr>
        <p:spPr>
          <a:xfrm>
            <a:off x="7284100" y="-197312"/>
            <a:ext cx="1652025" cy="1651275"/>
          </a:xfrm>
          <a:custGeom>
            <a:avLst/>
            <a:gdLst/>
            <a:ahLst/>
            <a:cxnLst/>
            <a:rect l="l" t="t" r="r" b="b"/>
            <a:pathLst>
              <a:path w="66081" h="66051" extrusionOk="0">
                <a:moveTo>
                  <a:pt x="14560" y="9484"/>
                </a:moveTo>
                <a:lnTo>
                  <a:pt x="12615" y="7022"/>
                </a:lnTo>
                <a:cubicBezTo>
                  <a:pt x="12736" y="6931"/>
                  <a:pt x="12858" y="6840"/>
                  <a:pt x="12979" y="6748"/>
                </a:cubicBezTo>
                <a:lnTo>
                  <a:pt x="15563" y="10092"/>
                </a:lnTo>
                <a:lnTo>
                  <a:pt x="20639" y="16749"/>
                </a:lnTo>
                <a:lnTo>
                  <a:pt x="29302" y="28056"/>
                </a:lnTo>
                <a:cubicBezTo>
                  <a:pt x="29302" y="28056"/>
                  <a:pt x="29272" y="28056"/>
                  <a:pt x="29272" y="28117"/>
                </a:cubicBezTo>
                <a:lnTo>
                  <a:pt x="20001" y="16323"/>
                </a:lnTo>
                <a:close/>
                <a:moveTo>
                  <a:pt x="22584" y="15259"/>
                </a:moveTo>
                <a:lnTo>
                  <a:pt x="30001" y="27661"/>
                </a:lnTo>
                <a:lnTo>
                  <a:pt x="30031" y="27600"/>
                </a:lnTo>
                <a:lnTo>
                  <a:pt x="23284" y="15594"/>
                </a:lnTo>
                <a:lnTo>
                  <a:pt x="19241" y="8451"/>
                </a:lnTo>
                <a:lnTo>
                  <a:pt x="16840" y="4195"/>
                </a:lnTo>
                <a:cubicBezTo>
                  <a:pt x="16627" y="4317"/>
                  <a:pt x="16445" y="4438"/>
                  <a:pt x="16201" y="4590"/>
                </a:cubicBezTo>
                <a:lnTo>
                  <a:pt x="18207" y="7964"/>
                </a:lnTo>
                <a:close/>
                <a:moveTo>
                  <a:pt x="25198" y="14195"/>
                </a:moveTo>
                <a:lnTo>
                  <a:pt x="30791" y="27235"/>
                </a:lnTo>
                <a:cubicBezTo>
                  <a:pt x="30822" y="27235"/>
                  <a:pt x="30822" y="27174"/>
                  <a:pt x="30882" y="27174"/>
                </a:cubicBezTo>
                <a:lnTo>
                  <a:pt x="25898" y="14438"/>
                </a:lnTo>
                <a:lnTo>
                  <a:pt x="22919" y="6779"/>
                </a:lnTo>
                <a:lnTo>
                  <a:pt x="21095" y="2159"/>
                </a:lnTo>
                <a:cubicBezTo>
                  <a:pt x="20791" y="2280"/>
                  <a:pt x="20487" y="2371"/>
                  <a:pt x="20183" y="2523"/>
                </a:cubicBezTo>
                <a:lnTo>
                  <a:pt x="21855" y="6444"/>
                </a:lnTo>
                <a:close/>
                <a:moveTo>
                  <a:pt x="27813" y="13131"/>
                </a:moveTo>
                <a:lnTo>
                  <a:pt x="31673" y="26992"/>
                </a:lnTo>
                <a:cubicBezTo>
                  <a:pt x="31703" y="26992"/>
                  <a:pt x="31734" y="26992"/>
                  <a:pt x="31764" y="26961"/>
                </a:cubicBezTo>
                <a:lnTo>
                  <a:pt x="28542" y="13283"/>
                </a:lnTo>
                <a:lnTo>
                  <a:pt x="26597" y="5198"/>
                </a:lnTo>
                <a:lnTo>
                  <a:pt x="25594" y="821"/>
                </a:lnTo>
                <a:cubicBezTo>
                  <a:pt x="25198" y="882"/>
                  <a:pt x="24864" y="1004"/>
                  <a:pt x="24469" y="1095"/>
                </a:cubicBezTo>
                <a:lnTo>
                  <a:pt x="25533" y="4955"/>
                </a:lnTo>
                <a:close/>
                <a:moveTo>
                  <a:pt x="30305" y="3557"/>
                </a:moveTo>
                <a:lnTo>
                  <a:pt x="29971" y="92"/>
                </a:lnTo>
                <a:cubicBezTo>
                  <a:pt x="29545" y="153"/>
                  <a:pt x="29150" y="183"/>
                  <a:pt x="28724" y="244"/>
                </a:cubicBezTo>
                <a:lnTo>
                  <a:pt x="29211" y="3435"/>
                </a:lnTo>
                <a:lnTo>
                  <a:pt x="30427" y="12068"/>
                </a:lnTo>
                <a:lnTo>
                  <a:pt x="32554" y="26840"/>
                </a:lnTo>
                <a:lnTo>
                  <a:pt x="32645" y="26840"/>
                </a:lnTo>
                <a:lnTo>
                  <a:pt x="31186" y="12159"/>
                </a:lnTo>
                <a:close/>
                <a:moveTo>
                  <a:pt x="33648" y="1"/>
                </a:moveTo>
                <a:lnTo>
                  <a:pt x="33041" y="1"/>
                </a:lnTo>
                <a:lnTo>
                  <a:pt x="32433" y="1"/>
                </a:lnTo>
                <a:lnTo>
                  <a:pt x="32463" y="1976"/>
                </a:lnTo>
                <a:lnTo>
                  <a:pt x="32645" y="11034"/>
                </a:lnTo>
                <a:lnTo>
                  <a:pt x="33010" y="26901"/>
                </a:lnTo>
                <a:lnTo>
                  <a:pt x="33041" y="26901"/>
                </a:lnTo>
                <a:lnTo>
                  <a:pt x="33071" y="26901"/>
                </a:lnTo>
                <a:lnTo>
                  <a:pt x="33405" y="11034"/>
                </a:lnTo>
                <a:lnTo>
                  <a:pt x="33618" y="1976"/>
                </a:lnTo>
                <a:close/>
                <a:moveTo>
                  <a:pt x="36901" y="3526"/>
                </a:moveTo>
                <a:lnTo>
                  <a:pt x="37357" y="244"/>
                </a:lnTo>
                <a:cubicBezTo>
                  <a:pt x="36992" y="213"/>
                  <a:pt x="36566" y="153"/>
                  <a:pt x="36141" y="92"/>
                </a:cubicBezTo>
                <a:lnTo>
                  <a:pt x="35807" y="3375"/>
                </a:lnTo>
                <a:lnTo>
                  <a:pt x="34925" y="11976"/>
                </a:lnTo>
                <a:lnTo>
                  <a:pt x="34013" y="20609"/>
                </a:lnTo>
                <a:lnTo>
                  <a:pt x="33375" y="26809"/>
                </a:lnTo>
                <a:lnTo>
                  <a:pt x="33497" y="26809"/>
                </a:lnTo>
                <a:lnTo>
                  <a:pt x="35624" y="12068"/>
                </a:lnTo>
                <a:close/>
                <a:moveTo>
                  <a:pt x="34317" y="26961"/>
                </a:moveTo>
                <a:cubicBezTo>
                  <a:pt x="34378" y="26961"/>
                  <a:pt x="34408" y="26961"/>
                  <a:pt x="34439" y="26992"/>
                </a:cubicBezTo>
                <a:lnTo>
                  <a:pt x="38329" y="13253"/>
                </a:lnTo>
                <a:lnTo>
                  <a:pt x="40640" y="5107"/>
                </a:lnTo>
                <a:lnTo>
                  <a:pt x="41734" y="1156"/>
                </a:lnTo>
                <a:cubicBezTo>
                  <a:pt x="41369" y="1064"/>
                  <a:pt x="40974" y="973"/>
                  <a:pt x="40609" y="852"/>
                </a:cubicBezTo>
                <a:lnTo>
                  <a:pt x="39636" y="4894"/>
                </a:lnTo>
                <a:lnTo>
                  <a:pt x="37691" y="13101"/>
                </a:lnTo>
                <a:lnTo>
                  <a:pt x="35715" y="21308"/>
                </a:lnTo>
                <a:close/>
                <a:moveTo>
                  <a:pt x="37296" y="21916"/>
                </a:moveTo>
                <a:lnTo>
                  <a:pt x="35199" y="27235"/>
                </a:lnTo>
                <a:cubicBezTo>
                  <a:pt x="35229" y="27235"/>
                  <a:pt x="35290" y="27265"/>
                  <a:pt x="35320" y="27265"/>
                </a:cubicBezTo>
                <a:lnTo>
                  <a:pt x="40974" y="14347"/>
                </a:lnTo>
                <a:lnTo>
                  <a:pt x="44317" y="6688"/>
                </a:lnTo>
                <a:lnTo>
                  <a:pt x="46080" y="2645"/>
                </a:lnTo>
                <a:cubicBezTo>
                  <a:pt x="45716" y="2493"/>
                  <a:pt x="45351" y="2341"/>
                  <a:pt x="45016" y="2189"/>
                </a:cubicBezTo>
                <a:lnTo>
                  <a:pt x="43375" y="6323"/>
                </a:lnTo>
                <a:lnTo>
                  <a:pt x="40336" y="14135"/>
                </a:lnTo>
                <a:close/>
                <a:moveTo>
                  <a:pt x="38877" y="22524"/>
                </a:moveTo>
                <a:lnTo>
                  <a:pt x="36050" y="27600"/>
                </a:lnTo>
                <a:cubicBezTo>
                  <a:pt x="36080" y="27600"/>
                  <a:pt x="36111" y="27661"/>
                  <a:pt x="36111" y="27661"/>
                </a:cubicBezTo>
                <a:lnTo>
                  <a:pt x="43557" y="15442"/>
                </a:lnTo>
                <a:lnTo>
                  <a:pt x="47965" y="8238"/>
                </a:lnTo>
                <a:lnTo>
                  <a:pt x="50093" y="4742"/>
                </a:lnTo>
                <a:cubicBezTo>
                  <a:pt x="49758" y="4560"/>
                  <a:pt x="49454" y="4347"/>
                  <a:pt x="49120" y="4165"/>
                </a:cubicBezTo>
                <a:lnTo>
                  <a:pt x="47053" y="7812"/>
                </a:lnTo>
                <a:lnTo>
                  <a:pt x="42950" y="15138"/>
                </a:lnTo>
                <a:close/>
                <a:moveTo>
                  <a:pt x="40488" y="23132"/>
                </a:moveTo>
                <a:lnTo>
                  <a:pt x="36749" y="28056"/>
                </a:lnTo>
                <a:cubicBezTo>
                  <a:pt x="36810" y="28056"/>
                  <a:pt x="36810" y="28117"/>
                  <a:pt x="36840" y="28147"/>
                </a:cubicBezTo>
                <a:lnTo>
                  <a:pt x="46232" y="16536"/>
                </a:lnTo>
                <a:lnTo>
                  <a:pt x="51704" y="9788"/>
                </a:lnTo>
                <a:lnTo>
                  <a:pt x="53740" y="7235"/>
                </a:lnTo>
                <a:cubicBezTo>
                  <a:pt x="53466" y="7022"/>
                  <a:pt x="53163" y="6779"/>
                  <a:pt x="52859" y="6566"/>
                </a:cubicBezTo>
                <a:lnTo>
                  <a:pt x="50852" y="9241"/>
                </a:lnTo>
                <a:lnTo>
                  <a:pt x="45685" y="16171"/>
                </a:lnTo>
                <a:close/>
                <a:moveTo>
                  <a:pt x="42068" y="23740"/>
                </a:moveTo>
                <a:lnTo>
                  <a:pt x="37357" y="28603"/>
                </a:lnTo>
                <a:lnTo>
                  <a:pt x="37448" y="28664"/>
                </a:lnTo>
                <a:lnTo>
                  <a:pt x="48846" y="17691"/>
                </a:lnTo>
                <a:lnTo>
                  <a:pt x="56780" y="10031"/>
                </a:lnTo>
                <a:cubicBezTo>
                  <a:pt x="56567" y="9758"/>
                  <a:pt x="56293" y="9514"/>
                  <a:pt x="56020" y="9271"/>
                </a:cubicBezTo>
                <a:lnTo>
                  <a:pt x="48360" y="17204"/>
                </a:lnTo>
                <a:close/>
                <a:moveTo>
                  <a:pt x="37965" y="29272"/>
                </a:moveTo>
                <a:lnTo>
                  <a:pt x="59515" y="13192"/>
                </a:lnTo>
                <a:cubicBezTo>
                  <a:pt x="59242" y="12858"/>
                  <a:pt x="59029" y="12554"/>
                  <a:pt x="58755" y="12220"/>
                </a:cubicBezTo>
                <a:lnTo>
                  <a:pt x="37934" y="29211"/>
                </a:lnTo>
                <a:cubicBezTo>
                  <a:pt x="37934" y="29241"/>
                  <a:pt x="37934" y="29272"/>
                  <a:pt x="37965" y="29272"/>
                </a:cubicBezTo>
                <a:close/>
                <a:moveTo>
                  <a:pt x="38421" y="30001"/>
                </a:moveTo>
                <a:lnTo>
                  <a:pt x="61917" y="16931"/>
                </a:lnTo>
                <a:cubicBezTo>
                  <a:pt x="61673" y="16505"/>
                  <a:pt x="61461" y="16141"/>
                  <a:pt x="61217" y="15746"/>
                </a:cubicBezTo>
                <a:lnTo>
                  <a:pt x="38360" y="29879"/>
                </a:lnTo>
                <a:cubicBezTo>
                  <a:pt x="38390" y="29940"/>
                  <a:pt x="38421" y="29971"/>
                  <a:pt x="38421" y="30001"/>
                </a:cubicBezTo>
                <a:close/>
                <a:moveTo>
                  <a:pt x="38816" y="30852"/>
                </a:moveTo>
                <a:lnTo>
                  <a:pt x="63892" y="21095"/>
                </a:lnTo>
                <a:cubicBezTo>
                  <a:pt x="63740" y="20700"/>
                  <a:pt x="63558" y="20244"/>
                  <a:pt x="63345" y="19819"/>
                </a:cubicBezTo>
                <a:lnTo>
                  <a:pt x="38785" y="30700"/>
                </a:lnTo>
                <a:cubicBezTo>
                  <a:pt x="38785" y="30761"/>
                  <a:pt x="38816" y="30791"/>
                  <a:pt x="38816" y="30852"/>
                </a:cubicBezTo>
                <a:close/>
                <a:moveTo>
                  <a:pt x="39089" y="31673"/>
                </a:moveTo>
                <a:lnTo>
                  <a:pt x="65230" y="25442"/>
                </a:lnTo>
                <a:cubicBezTo>
                  <a:pt x="65108" y="25016"/>
                  <a:pt x="65017" y="24621"/>
                  <a:pt x="64865" y="24195"/>
                </a:cubicBezTo>
                <a:lnTo>
                  <a:pt x="39029" y="31551"/>
                </a:lnTo>
                <a:cubicBezTo>
                  <a:pt x="39089" y="31612"/>
                  <a:pt x="39089" y="31642"/>
                  <a:pt x="39089" y="31673"/>
                </a:cubicBezTo>
                <a:close/>
                <a:moveTo>
                  <a:pt x="39181" y="32554"/>
                </a:moveTo>
                <a:lnTo>
                  <a:pt x="65929" y="29727"/>
                </a:lnTo>
                <a:lnTo>
                  <a:pt x="65838" y="28603"/>
                </a:lnTo>
                <a:lnTo>
                  <a:pt x="39241" y="32433"/>
                </a:lnTo>
                <a:cubicBezTo>
                  <a:pt x="39181" y="32463"/>
                  <a:pt x="39181" y="32493"/>
                  <a:pt x="39181" y="32554"/>
                </a:cubicBezTo>
                <a:close/>
                <a:moveTo>
                  <a:pt x="66081" y="32585"/>
                </a:moveTo>
                <a:lnTo>
                  <a:pt x="39211" y="33010"/>
                </a:lnTo>
                <a:lnTo>
                  <a:pt x="39211" y="33041"/>
                </a:lnTo>
                <a:lnTo>
                  <a:pt x="39211" y="33071"/>
                </a:lnTo>
                <a:lnTo>
                  <a:pt x="66081" y="33497"/>
                </a:lnTo>
                <a:lnTo>
                  <a:pt x="66081" y="33041"/>
                </a:lnTo>
                <a:close/>
                <a:moveTo>
                  <a:pt x="39181" y="33588"/>
                </a:moveTo>
                <a:lnTo>
                  <a:pt x="65838" y="37296"/>
                </a:lnTo>
                <a:cubicBezTo>
                  <a:pt x="65868" y="36992"/>
                  <a:pt x="65898" y="36718"/>
                  <a:pt x="65929" y="36414"/>
                </a:cubicBezTo>
                <a:lnTo>
                  <a:pt x="39241" y="33527"/>
                </a:lnTo>
                <a:cubicBezTo>
                  <a:pt x="39181" y="33527"/>
                  <a:pt x="39181" y="33588"/>
                  <a:pt x="39181" y="33588"/>
                </a:cubicBezTo>
                <a:close/>
                <a:moveTo>
                  <a:pt x="39029" y="34439"/>
                </a:moveTo>
                <a:lnTo>
                  <a:pt x="64956" y="41612"/>
                </a:lnTo>
                <a:cubicBezTo>
                  <a:pt x="65017" y="41369"/>
                  <a:pt x="65108" y="41065"/>
                  <a:pt x="65169" y="40791"/>
                </a:cubicBezTo>
                <a:lnTo>
                  <a:pt x="39089" y="34378"/>
                </a:lnTo>
                <a:cubicBezTo>
                  <a:pt x="39089" y="34408"/>
                  <a:pt x="39089" y="34408"/>
                  <a:pt x="39029" y="34439"/>
                </a:cubicBezTo>
                <a:close/>
                <a:moveTo>
                  <a:pt x="38785" y="35290"/>
                </a:moveTo>
                <a:lnTo>
                  <a:pt x="63467" y="45928"/>
                </a:lnTo>
                <a:cubicBezTo>
                  <a:pt x="63588" y="45655"/>
                  <a:pt x="63710" y="45381"/>
                  <a:pt x="63771" y="45168"/>
                </a:cubicBezTo>
                <a:lnTo>
                  <a:pt x="38816" y="35229"/>
                </a:lnTo>
                <a:cubicBezTo>
                  <a:pt x="38816" y="35259"/>
                  <a:pt x="38816" y="35290"/>
                  <a:pt x="38785" y="35290"/>
                </a:cubicBezTo>
                <a:close/>
                <a:moveTo>
                  <a:pt x="38390" y="36111"/>
                </a:moveTo>
                <a:lnTo>
                  <a:pt x="61430" y="50032"/>
                </a:lnTo>
                <a:cubicBezTo>
                  <a:pt x="61582" y="49789"/>
                  <a:pt x="61673" y="49576"/>
                  <a:pt x="61825" y="49333"/>
                </a:cubicBezTo>
                <a:lnTo>
                  <a:pt x="38481" y="36080"/>
                </a:lnTo>
                <a:cubicBezTo>
                  <a:pt x="38421" y="36080"/>
                  <a:pt x="38390" y="36080"/>
                  <a:pt x="38390" y="36111"/>
                </a:cubicBezTo>
                <a:close/>
                <a:moveTo>
                  <a:pt x="37904" y="36810"/>
                </a:moveTo>
                <a:lnTo>
                  <a:pt x="58877" y="53588"/>
                </a:lnTo>
                <a:cubicBezTo>
                  <a:pt x="59029" y="53406"/>
                  <a:pt x="59181" y="53162"/>
                  <a:pt x="59363" y="52980"/>
                </a:cubicBezTo>
                <a:lnTo>
                  <a:pt x="37934" y="36749"/>
                </a:lnTo>
                <a:cubicBezTo>
                  <a:pt x="37934" y="36779"/>
                  <a:pt x="37934" y="36810"/>
                  <a:pt x="37904" y="36810"/>
                </a:cubicBezTo>
                <a:close/>
                <a:moveTo>
                  <a:pt x="37418" y="37418"/>
                </a:moveTo>
                <a:lnTo>
                  <a:pt x="56172" y="56688"/>
                </a:lnTo>
                <a:lnTo>
                  <a:pt x="56719" y="56141"/>
                </a:lnTo>
                <a:lnTo>
                  <a:pt x="37448" y="37387"/>
                </a:lnTo>
                <a:cubicBezTo>
                  <a:pt x="37418" y="37387"/>
                  <a:pt x="37418" y="37418"/>
                  <a:pt x="37418" y="37418"/>
                </a:cubicBezTo>
                <a:close/>
                <a:moveTo>
                  <a:pt x="36810" y="37934"/>
                </a:moveTo>
                <a:lnTo>
                  <a:pt x="53011" y="59363"/>
                </a:lnTo>
                <a:cubicBezTo>
                  <a:pt x="53254" y="59181"/>
                  <a:pt x="53466" y="59029"/>
                  <a:pt x="53710" y="58846"/>
                </a:cubicBezTo>
                <a:lnTo>
                  <a:pt x="36870" y="37904"/>
                </a:lnTo>
                <a:cubicBezTo>
                  <a:pt x="36840" y="37904"/>
                  <a:pt x="36810" y="37904"/>
                  <a:pt x="36810" y="37934"/>
                </a:cubicBezTo>
                <a:close/>
                <a:moveTo>
                  <a:pt x="36080" y="38390"/>
                </a:moveTo>
                <a:lnTo>
                  <a:pt x="49302" y="61795"/>
                </a:lnTo>
                <a:cubicBezTo>
                  <a:pt x="49576" y="61643"/>
                  <a:pt x="49880" y="61491"/>
                  <a:pt x="50123" y="61308"/>
                </a:cubicBezTo>
                <a:lnTo>
                  <a:pt x="36141" y="38360"/>
                </a:lnTo>
                <a:cubicBezTo>
                  <a:pt x="36141" y="38360"/>
                  <a:pt x="36111" y="38390"/>
                  <a:pt x="36080" y="38390"/>
                </a:cubicBezTo>
                <a:close/>
                <a:moveTo>
                  <a:pt x="35290" y="38785"/>
                </a:moveTo>
                <a:lnTo>
                  <a:pt x="45168" y="63771"/>
                </a:lnTo>
                <a:cubicBezTo>
                  <a:pt x="45472" y="63679"/>
                  <a:pt x="45776" y="63558"/>
                  <a:pt x="46020" y="63406"/>
                </a:cubicBezTo>
                <a:lnTo>
                  <a:pt x="35320" y="38725"/>
                </a:lnTo>
                <a:cubicBezTo>
                  <a:pt x="35351" y="38755"/>
                  <a:pt x="35320" y="38785"/>
                  <a:pt x="35290" y="38785"/>
                </a:cubicBezTo>
                <a:close/>
                <a:moveTo>
                  <a:pt x="34439" y="39059"/>
                </a:moveTo>
                <a:lnTo>
                  <a:pt x="40852" y="65138"/>
                </a:lnTo>
                <a:cubicBezTo>
                  <a:pt x="41156" y="65078"/>
                  <a:pt x="41430" y="64986"/>
                  <a:pt x="41734" y="64926"/>
                </a:cubicBezTo>
                <a:lnTo>
                  <a:pt x="34530" y="38998"/>
                </a:lnTo>
                <a:cubicBezTo>
                  <a:pt x="34530" y="38998"/>
                  <a:pt x="34469" y="39059"/>
                  <a:pt x="34439" y="39059"/>
                </a:cubicBezTo>
                <a:close/>
                <a:moveTo>
                  <a:pt x="33618" y="39150"/>
                </a:moveTo>
                <a:lnTo>
                  <a:pt x="36566" y="65868"/>
                </a:lnTo>
                <a:cubicBezTo>
                  <a:pt x="36840" y="65837"/>
                  <a:pt x="37053" y="65807"/>
                  <a:pt x="37326" y="65807"/>
                </a:cubicBezTo>
                <a:lnTo>
                  <a:pt x="33679" y="39150"/>
                </a:lnTo>
                <a:close/>
                <a:moveTo>
                  <a:pt x="33041" y="39211"/>
                </a:moveTo>
                <a:lnTo>
                  <a:pt x="33041" y="39211"/>
                </a:lnTo>
                <a:lnTo>
                  <a:pt x="32737" y="66050"/>
                </a:lnTo>
                <a:lnTo>
                  <a:pt x="33041" y="66050"/>
                </a:lnTo>
                <a:lnTo>
                  <a:pt x="33345" y="66050"/>
                </a:lnTo>
                <a:lnTo>
                  <a:pt x="33041" y="39211"/>
                </a:lnTo>
                <a:cubicBezTo>
                  <a:pt x="33071" y="39211"/>
                  <a:pt x="33041" y="39211"/>
                  <a:pt x="33041" y="39211"/>
                </a:cubicBezTo>
                <a:close/>
                <a:moveTo>
                  <a:pt x="28846" y="65807"/>
                </a:moveTo>
                <a:cubicBezTo>
                  <a:pt x="29059" y="65837"/>
                  <a:pt x="29241" y="65837"/>
                  <a:pt x="29423" y="65868"/>
                </a:cubicBezTo>
                <a:lnTo>
                  <a:pt x="32463" y="39150"/>
                </a:lnTo>
                <a:lnTo>
                  <a:pt x="32433" y="39150"/>
                </a:lnTo>
                <a:close/>
                <a:moveTo>
                  <a:pt x="31582" y="38998"/>
                </a:moveTo>
                <a:lnTo>
                  <a:pt x="24560" y="64956"/>
                </a:lnTo>
                <a:cubicBezTo>
                  <a:pt x="24743" y="64986"/>
                  <a:pt x="24955" y="65047"/>
                  <a:pt x="25107" y="65108"/>
                </a:cubicBezTo>
                <a:lnTo>
                  <a:pt x="31642" y="39059"/>
                </a:lnTo>
                <a:cubicBezTo>
                  <a:pt x="31582" y="39059"/>
                  <a:pt x="31582" y="39059"/>
                  <a:pt x="31582" y="38998"/>
                </a:cubicBezTo>
                <a:close/>
                <a:moveTo>
                  <a:pt x="30731" y="38755"/>
                </a:moveTo>
                <a:lnTo>
                  <a:pt x="20214" y="63527"/>
                </a:lnTo>
                <a:cubicBezTo>
                  <a:pt x="20366" y="63588"/>
                  <a:pt x="20578" y="63679"/>
                  <a:pt x="20730" y="63710"/>
                </a:cubicBezTo>
                <a:lnTo>
                  <a:pt x="30791" y="38785"/>
                </a:lnTo>
                <a:cubicBezTo>
                  <a:pt x="30761" y="38785"/>
                  <a:pt x="30761" y="38755"/>
                  <a:pt x="30731" y="38755"/>
                </a:cubicBezTo>
                <a:close/>
                <a:moveTo>
                  <a:pt x="29971" y="38360"/>
                </a:moveTo>
                <a:lnTo>
                  <a:pt x="16171" y="61430"/>
                </a:lnTo>
                <a:cubicBezTo>
                  <a:pt x="16323" y="61491"/>
                  <a:pt x="16475" y="61582"/>
                  <a:pt x="16597" y="61704"/>
                </a:cubicBezTo>
                <a:lnTo>
                  <a:pt x="29971" y="38360"/>
                </a:lnTo>
                <a:cubicBezTo>
                  <a:pt x="29971" y="38390"/>
                  <a:pt x="29971" y="38360"/>
                  <a:pt x="29971" y="38360"/>
                </a:cubicBezTo>
                <a:close/>
                <a:moveTo>
                  <a:pt x="29241" y="37904"/>
                </a:moveTo>
                <a:lnTo>
                  <a:pt x="12554" y="58968"/>
                </a:lnTo>
                <a:cubicBezTo>
                  <a:pt x="12675" y="59059"/>
                  <a:pt x="12827" y="59150"/>
                  <a:pt x="12949" y="59272"/>
                </a:cubicBezTo>
                <a:lnTo>
                  <a:pt x="29241" y="37904"/>
                </a:lnTo>
                <a:cubicBezTo>
                  <a:pt x="29272" y="37904"/>
                  <a:pt x="29272" y="37904"/>
                  <a:pt x="29241" y="37904"/>
                </a:cubicBezTo>
                <a:close/>
                <a:moveTo>
                  <a:pt x="28664" y="37387"/>
                </a:moveTo>
                <a:lnTo>
                  <a:pt x="9514" y="56232"/>
                </a:lnTo>
                <a:lnTo>
                  <a:pt x="9818" y="56536"/>
                </a:lnTo>
                <a:lnTo>
                  <a:pt x="28664" y="37387"/>
                </a:lnTo>
                <a:cubicBezTo>
                  <a:pt x="28664" y="37418"/>
                  <a:pt x="28664" y="37387"/>
                  <a:pt x="28664" y="37387"/>
                </a:cubicBezTo>
                <a:close/>
                <a:moveTo>
                  <a:pt x="28147" y="36810"/>
                </a:moveTo>
                <a:lnTo>
                  <a:pt x="6779" y="53132"/>
                </a:lnTo>
                <a:cubicBezTo>
                  <a:pt x="6900" y="53284"/>
                  <a:pt x="7022" y="53406"/>
                  <a:pt x="7083" y="53558"/>
                </a:cubicBezTo>
                <a:lnTo>
                  <a:pt x="28147" y="36810"/>
                </a:lnTo>
                <a:cubicBezTo>
                  <a:pt x="28177" y="36810"/>
                  <a:pt x="28177" y="36810"/>
                  <a:pt x="28147" y="36810"/>
                </a:cubicBezTo>
                <a:close/>
                <a:moveTo>
                  <a:pt x="27691" y="36111"/>
                </a:moveTo>
                <a:lnTo>
                  <a:pt x="4347" y="49485"/>
                </a:lnTo>
                <a:cubicBezTo>
                  <a:pt x="4438" y="49637"/>
                  <a:pt x="4529" y="49789"/>
                  <a:pt x="4621" y="49941"/>
                </a:cubicBezTo>
                <a:lnTo>
                  <a:pt x="27691" y="36111"/>
                </a:lnTo>
                <a:cubicBezTo>
                  <a:pt x="27721" y="36111"/>
                  <a:pt x="27691" y="36111"/>
                  <a:pt x="27691" y="36111"/>
                </a:cubicBezTo>
                <a:close/>
                <a:moveTo>
                  <a:pt x="27296" y="35320"/>
                </a:moveTo>
                <a:lnTo>
                  <a:pt x="2371" y="45381"/>
                </a:lnTo>
                <a:cubicBezTo>
                  <a:pt x="2462" y="45533"/>
                  <a:pt x="2523" y="45746"/>
                  <a:pt x="2554" y="45898"/>
                </a:cubicBezTo>
                <a:lnTo>
                  <a:pt x="27296" y="35351"/>
                </a:lnTo>
                <a:cubicBezTo>
                  <a:pt x="27326" y="35351"/>
                  <a:pt x="27296" y="35320"/>
                  <a:pt x="27296" y="35320"/>
                </a:cubicBezTo>
                <a:close/>
                <a:moveTo>
                  <a:pt x="27022" y="34500"/>
                </a:moveTo>
                <a:lnTo>
                  <a:pt x="973" y="41095"/>
                </a:lnTo>
                <a:lnTo>
                  <a:pt x="1095" y="41551"/>
                </a:lnTo>
                <a:lnTo>
                  <a:pt x="27022" y="34530"/>
                </a:lnTo>
                <a:close/>
                <a:moveTo>
                  <a:pt x="26870" y="33679"/>
                </a:moveTo>
                <a:lnTo>
                  <a:pt x="183" y="36810"/>
                </a:lnTo>
                <a:cubicBezTo>
                  <a:pt x="183" y="36962"/>
                  <a:pt x="213" y="37053"/>
                  <a:pt x="213" y="37235"/>
                </a:cubicBezTo>
                <a:lnTo>
                  <a:pt x="26870" y="33679"/>
                </a:lnTo>
                <a:cubicBezTo>
                  <a:pt x="26931" y="33740"/>
                  <a:pt x="26870" y="33679"/>
                  <a:pt x="26870" y="33679"/>
                </a:cubicBezTo>
                <a:close/>
                <a:moveTo>
                  <a:pt x="26870" y="33010"/>
                </a:moveTo>
                <a:lnTo>
                  <a:pt x="26870" y="33010"/>
                </a:lnTo>
                <a:lnTo>
                  <a:pt x="0" y="32858"/>
                </a:lnTo>
                <a:lnTo>
                  <a:pt x="0" y="33010"/>
                </a:lnTo>
                <a:lnTo>
                  <a:pt x="0" y="33162"/>
                </a:lnTo>
                <a:lnTo>
                  <a:pt x="26870" y="33010"/>
                </a:lnTo>
                <a:cubicBezTo>
                  <a:pt x="26870" y="33041"/>
                  <a:pt x="26870" y="33041"/>
                  <a:pt x="26870" y="33010"/>
                </a:cubicBezTo>
                <a:close/>
                <a:moveTo>
                  <a:pt x="26931" y="32311"/>
                </a:moveTo>
                <a:lnTo>
                  <a:pt x="244" y="28907"/>
                </a:lnTo>
                <a:cubicBezTo>
                  <a:pt x="244" y="28968"/>
                  <a:pt x="213" y="29089"/>
                  <a:pt x="213" y="29150"/>
                </a:cubicBezTo>
                <a:lnTo>
                  <a:pt x="26931" y="32311"/>
                </a:lnTo>
                <a:cubicBezTo>
                  <a:pt x="26870" y="32372"/>
                  <a:pt x="26931" y="32311"/>
                  <a:pt x="26931" y="32311"/>
                </a:cubicBezTo>
                <a:close/>
                <a:moveTo>
                  <a:pt x="27022" y="31521"/>
                </a:moveTo>
                <a:lnTo>
                  <a:pt x="1034" y="24621"/>
                </a:lnTo>
                <a:cubicBezTo>
                  <a:pt x="1004" y="24682"/>
                  <a:pt x="1004" y="24773"/>
                  <a:pt x="973" y="24864"/>
                </a:cubicBezTo>
                <a:lnTo>
                  <a:pt x="27022" y="31521"/>
                </a:lnTo>
                <a:close/>
                <a:moveTo>
                  <a:pt x="27326" y="30700"/>
                </a:moveTo>
                <a:lnTo>
                  <a:pt x="2523" y="20305"/>
                </a:lnTo>
                <a:cubicBezTo>
                  <a:pt x="2493" y="20396"/>
                  <a:pt x="2462" y="20457"/>
                  <a:pt x="2462" y="20548"/>
                </a:cubicBezTo>
                <a:lnTo>
                  <a:pt x="27326" y="30700"/>
                </a:lnTo>
                <a:cubicBezTo>
                  <a:pt x="27296" y="30700"/>
                  <a:pt x="27296" y="30700"/>
                  <a:pt x="27326" y="30700"/>
                </a:cubicBezTo>
                <a:close/>
                <a:moveTo>
                  <a:pt x="27721" y="29940"/>
                </a:moveTo>
                <a:lnTo>
                  <a:pt x="4590" y="16262"/>
                </a:lnTo>
                <a:cubicBezTo>
                  <a:pt x="4529" y="16293"/>
                  <a:pt x="4499" y="16353"/>
                  <a:pt x="4469" y="16445"/>
                </a:cubicBezTo>
                <a:lnTo>
                  <a:pt x="27721" y="29940"/>
                </a:lnTo>
                <a:cubicBezTo>
                  <a:pt x="27691" y="29940"/>
                  <a:pt x="27721" y="29940"/>
                  <a:pt x="27721" y="29940"/>
                </a:cubicBezTo>
                <a:close/>
                <a:moveTo>
                  <a:pt x="28177" y="29241"/>
                </a:moveTo>
                <a:lnTo>
                  <a:pt x="7022" y="12645"/>
                </a:lnTo>
                <a:cubicBezTo>
                  <a:pt x="6961" y="12676"/>
                  <a:pt x="6931" y="12706"/>
                  <a:pt x="6900" y="12797"/>
                </a:cubicBezTo>
                <a:lnTo>
                  <a:pt x="28177" y="29241"/>
                </a:lnTo>
                <a:close/>
                <a:moveTo>
                  <a:pt x="28664" y="28633"/>
                </a:moveTo>
                <a:lnTo>
                  <a:pt x="9697" y="9606"/>
                </a:lnTo>
                <a:lnTo>
                  <a:pt x="9605" y="9727"/>
                </a:lnTo>
                <a:lnTo>
                  <a:pt x="28664" y="2863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0"/>
          <p:cNvSpPr/>
          <p:nvPr/>
        </p:nvSpPr>
        <p:spPr>
          <a:xfrm>
            <a:off x="8123133" y="487650"/>
            <a:ext cx="1020895" cy="1020876"/>
          </a:xfrm>
          <a:custGeom>
            <a:avLst/>
            <a:gdLst/>
            <a:ahLst/>
            <a:cxnLst/>
            <a:rect l="l" t="t" r="r" b="b"/>
            <a:pathLst>
              <a:path w="52951" h="52950" extrusionOk="0">
                <a:moveTo>
                  <a:pt x="52950" y="26475"/>
                </a:moveTo>
                <a:cubicBezTo>
                  <a:pt x="52950" y="41095"/>
                  <a:pt x="41096" y="52949"/>
                  <a:pt x="26476" y="52949"/>
                </a:cubicBezTo>
                <a:cubicBezTo>
                  <a:pt x="11855" y="52949"/>
                  <a:pt x="1" y="41095"/>
                  <a:pt x="1" y="26475"/>
                </a:cubicBezTo>
                <a:cubicBezTo>
                  <a:pt x="1" y="11855"/>
                  <a:pt x="11855" y="0"/>
                  <a:pt x="26476" y="0"/>
                </a:cubicBezTo>
                <a:cubicBezTo>
                  <a:pt x="41096" y="0"/>
                  <a:pt x="52950" y="11855"/>
                  <a:pt x="52950" y="26475"/>
                </a:cubicBezTo>
                <a:close/>
              </a:path>
            </a:pathLst>
          </a:cu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0"/>
          <p:cNvSpPr/>
          <p:nvPr/>
        </p:nvSpPr>
        <p:spPr>
          <a:xfrm>
            <a:off x="8168783" y="987400"/>
            <a:ext cx="510438" cy="1020919"/>
          </a:xfrm>
          <a:custGeom>
            <a:avLst/>
            <a:gdLst/>
            <a:ahLst/>
            <a:cxnLst/>
            <a:rect l="l" t="t" r="r" b="b"/>
            <a:pathLst>
              <a:path w="15229" h="30457" extrusionOk="0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0"/>
          <p:cNvSpPr/>
          <p:nvPr/>
        </p:nvSpPr>
        <p:spPr>
          <a:xfrm>
            <a:off x="6995373" y="699985"/>
            <a:ext cx="1457911" cy="105990"/>
          </a:xfrm>
          <a:custGeom>
            <a:avLst/>
            <a:gdLst/>
            <a:ahLst/>
            <a:cxnLst/>
            <a:rect l="l" t="t" r="r" b="b"/>
            <a:pathLst>
              <a:path w="43497" h="3162" fill="none" extrusionOk="0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0"/>
          <p:cNvSpPr/>
          <p:nvPr/>
        </p:nvSpPr>
        <p:spPr>
          <a:xfrm>
            <a:off x="8652362" y="157326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0"/>
          <p:cNvSpPr txBox="1">
            <a:spLocks noGrp="1"/>
          </p:cNvSpPr>
          <p:nvPr>
            <p:ph type="title"/>
          </p:nvPr>
        </p:nvSpPr>
        <p:spPr>
          <a:xfrm>
            <a:off x="2383493" y="3471199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4" name="Google Shape;814;p20"/>
          <p:cNvSpPr txBox="1">
            <a:spLocks noGrp="1"/>
          </p:cNvSpPr>
          <p:nvPr>
            <p:ph type="subTitle" idx="1"/>
          </p:nvPr>
        </p:nvSpPr>
        <p:spPr>
          <a:xfrm>
            <a:off x="1974775" y="1456725"/>
            <a:ext cx="51888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15" name="Google Shape;815;p20"/>
          <p:cNvGrpSpPr/>
          <p:nvPr/>
        </p:nvGrpSpPr>
        <p:grpSpPr>
          <a:xfrm rot="2711177">
            <a:off x="-2477997" y="3411903"/>
            <a:ext cx="5472118" cy="1710450"/>
            <a:chOff x="640550" y="3765075"/>
            <a:chExt cx="7862936" cy="1028898"/>
          </a:xfrm>
        </p:grpSpPr>
        <p:sp>
          <p:nvSpPr>
            <p:cNvPr id="816" name="Google Shape;816;p2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20"/>
          <p:cNvSpPr/>
          <p:nvPr/>
        </p:nvSpPr>
        <p:spPr>
          <a:xfrm rot="5400000">
            <a:off x="798112" y="417167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20"/>
          <p:cNvGrpSpPr/>
          <p:nvPr/>
        </p:nvGrpSpPr>
        <p:grpSpPr>
          <a:xfrm>
            <a:off x="359988" y="273513"/>
            <a:ext cx="948606" cy="842226"/>
            <a:chOff x="7595029" y="282856"/>
            <a:chExt cx="1179125" cy="1047024"/>
          </a:xfrm>
        </p:grpSpPr>
        <p:sp>
          <p:nvSpPr>
            <p:cNvPr id="842" name="Google Shape;842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20"/>
          <p:cNvGrpSpPr/>
          <p:nvPr/>
        </p:nvGrpSpPr>
        <p:grpSpPr>
          <a:xfrm rot="5400000">
            <a:off x="922352" y="3764066"/>
            <a:ext cx="243176" cy="1891810"/>
            <a:chOff x="7049800" y="1675075"/>
            <a:chExt cx="142125" cy="1105675"/>
          </a:xfrm>
        </p:grpSpPr>
        <p:sp>
          <p:nvSpPr>
            <p:cNvPr id="875" name="Google Shape;875;p20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2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5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25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25"/>
          <p:cNvGrpSpPr/>
          <p:nvPr/>
        </p:nvGrpSpPr>
        <p:grpSpPr>
          <a:xfrm>
            <a:off x="245006" y="0"/>
            <a:ext cx="1459764" cy="3247641"/>
            <a:chOff x="6052525" y="4"/>
            <a:chExt cx="1670784" cy="3717113"/>
          </a:xfrm>
        </p:grpSpPr>
        <p:sp>
          <p:nvSpPr>
            <p:cNvPr id="1207" name="Google Shape;1207;p25"/>
            <p:cNvSpPr/>
            <p:nvPr/>
          </p:nvSpPr>
          <p:spPr>
            <a:xfrm>
              <a:off x="6052525" y="4"/>
              <a:ext cx="31224" cy="3717113"/>
            </a:xfrm>
            <a:custGeom>
              <a:avLst/>
              <a:gdLst/>
              <a:ahLst/>
              <a:cxnLst/>
              <a:rect l="l" t="t" r="r" b="b"/>
              <a:pathLst>
                <a:path w="145" h="17262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6146196" y="4"/>
              <a:ext cx="27348" cy="3533432"/>
            </a:xfrm>
            <a:custGeom>
              <a:avLst/>
              <a:gdLst/>
              <a:ahLst/>
              <a:cxnLst/>
              <a:rect l="l" t="t" r="r" b="b"/>
              <a:pathLst>
                <a:path w="127" h="16409" extrusionOk="0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6236206" y="4526"/>
              <a:ext cx="31009" cy="3341569"/>
            </a:xfrm>
            <a:custGeom>
              <a:avLst/>
              <a:gdLst/>
              <a:ahLst/>
              <a:cxnLst/>
              <a:rect l="l" t="t" r="r" b="b"/>
              <a:pathLst>
                <a:path w="144" h="15518" extrusionOk="0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6329877" y="4526"/>
              <a:ext cx="27348" cy="3157888"/>
            </a:xfrm>
            <a:custGeom>
              <a:avLst/>
              <a:gdLst/>
              <a:ahLst/>
              <a:cxnLst/>
              <a:rect l="l" t="t" r="r" b="b"/>
              <a:pathLst>
                <a:path w="127" h="14665" extrusionOk="0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6423547" y="4526"/>
              <a:ext cx="23687" cy="2975284"/>
            </a:xfrm>
            <a:custGeom>
              <a:avLst/>
              <a:gdLst/>
              <a:ahLst/>
              <a:cxnLst/>
              <a:rect l="l" t="t" r="r" b="b"/>
              <a:pathLst>
                <a:path w="110" h="1381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517218" y="4526"/>
              <a:ext cx="23687" cy="2787727"/>
            </a:xfrm>
            <a:custGeom>
              <a:avLst/>
              <a:gdLst/>
              <a:ahLst/>
              <a:cxnLst/>
              <a:rect l="l" t="t" r="r" b="b"/>
              <a:pathLst>
                <a:path w="110" h="12946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6606367" y="4526"/>
              <a:ext cx="23472" cy="2588327"/>
            </a:xfrm>
            <a:custGeom>
              <a:avLst/>
              <a:gdLst/>
              <a:ahLst/>
              <a:cxnLst/>
              <a:rect l="l" t="t" r="r" b="b"/>
              <a:pathLst>
                <a:path w="109" h="12020" extrusionOk="0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700038" y="4526"/>
              <a:ext cx="19811" cy="2357703"/>
            </a:xfrm>
            <a:custGeom>
              <a:avLst/>
              <a:gdLst/>
              <a:ahLst/>
              <a:cxnLst/>
              <a:rect l="l" t="t" r="r" b="b"/>
              <a:pathLst>
                <a:path w="92" h="10949" extrusionOk="0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6793708" y="8402"/>
              <a:ext cx="19811" cy="2166485"/>
            </a:xfrm>
            <a:custGeom>
              <a:avLst/>
              <a:gdLst/>
              <a:ahLst/>
              <a:cxnLst/>
              <a:rect l="l" t="t" r="r" b="b"/>
              <a:pathLst>
                <a:path w="92" h="10061" extrusionOk="0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883718" y="8402"/>
              <a:ext cx="19811" cy="1982805"/>
            </a:xfrm>
            <a:custGeom>
              <a:avLst/>
              <a:gdLst/>
              <a:ahLst/>
              <a:cxnLst/>
              <a:rect l="l" t="t" r="r" b="b"/>
              <a:pathLst>
                <a:path w="92" h="9208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6977389" y="8402"/>
              <a:ext cx="16150" cy="1791587"/>
            </a:xfrm>
            <a:custGeom>
              <a:avLst/>
              <a:gdLst/>
              <a:ahLst/>
              <a:cxnLst/>
              <a:rect l="l" t="t" r="r" b="b"/>
              <a:pathLst>
                <a:path w="75" h="8320" extrusionOk="0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7071060" y="8402"/>
              <a:ext cx="16150" cy="1593048"/>
            </a:xfrm>
            <a:custGeom>
              <a:avLst/>
              <a:gdLst/>
              <a:ahLst/>
              <a:cxnLst/>
              <a:rect l="l" t="t" r="r" b="b"/>
              <a:pathLst>
                <a:path w="75" h="7398" extrusionOk="0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7161070" y="8402"/>
              <a:ext cx="16150" cy="1397309"/>
            </a:xfrm>
            <a:custGeom>
              <a:avLst/>
              <a:gdLst/>
              <a:ahLst/>
              <a:cxnLst/>
              <a:rect l="l" t="t" r="r" b="b"/>
              <a:pathLst>
                <a:path w="75" h="648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7254741" y="12062"/>
              <a:ext cx="12274" cy="1178959"/>
            </a:xfrm>
            <a:custGeom>
              <a:avLst/>
              <a:gdLst/>
              <a:ahLst/>
              <a:cxnLst/>
              <a:rect l="l" t="t" r="r" b="b"/>
              <a:pathLst>
                <a:path w="57" h="5475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7348411" y="12062"/>
              <a:ext cx="12274" cy="991618"/>
            </a:xfrm>
            <a:custGeom>
              <a:avLst/>
              <a:gdLst/>
              <a:ahLst/>
              <a:cxnLst/>
              <a:rect l="l" t="t" r="r" b="b"/>
              <a:pathLst>
                <a:path w="57" h="4605" extrusionOk="0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7438421" y="12062"/>
              <a:ext cx="11413" cy="800400"/>
            </a:xfrm>
            <a:custGeom>
              <a:avLst/>
              <a:gdLst/>
              <a:ahLst/>
              <a:cxnLst/>
              <a:rect l="l" t="t" r="r" b="b"/>
              <a:pathLst>
                <a:path w="53" h="3717" extrusionOk="0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7532092" y="12062"/>
              <a:ext cx="7752" cy="601861"/>
            </a:xfrm>
            <a:custGeom>
              <a:avLst/>
              <a:gdLst/>
              <a:ahLst/>
              <a:cxnLst/>
              <a:rect l="l" t="t" r="r" b="b"/>
              <a:pathLst>
                <a:path w="36" h="2795" extrusionOk="0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625763" y="12062"/>
              <a:ext cx="7752" cy="402246"/>
            </a:xfrm>
            <a:custGeom>
              <a:avLst/>
              <a:gdLst/>
              <a:ahLst/>
              <a:cxnLst/>
              <a:rect l="l" t="t" r="r" b="b"/>
              <a:pathLst>
                <a:path w="36" h="1868" extrusionOk="0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7719433" y="12062"/>
              <a:ext cx="3876" cy="203492"/>
            </a:xfrm>
            <a:custGeom>
              <a:avLst/>
              <a:gdLst/>
              <a:ahLst/>
              <a:cxnLst/>
              <a:rect l="l" t="t" r="r" b="b"/>
              <a:pathLst>
                <a:path w="18" h="945" extrusionOk="0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25"/>
          <p:cNvGrpSpPr/>
          <p:nvPr/>
        </p:nvGrpSpPr>
        <p:grpSpPr>
          <a:xfrm>
            <a:off x="7991789" y="282844"/>
            <a:ext cx="864417" cy="767573"/>
            <a:chOff x="7595029" y="282856"/>
            <a:chExt cx="1179125" cy="1047024"/>
          </a:xfrm>
        </p:grpSpPr>
        <p:sp>
          <p:nvSpPr>
            <p:cNvPr id="1227" name="Google Shape;1227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339076" y="4315314"/>
            <a:ext cx="1214593" cy="586060"/>
            <a:chOff x="5747281" y="232051"/>
            <a:chExt cx="1696122" cy="818406"/>
          </a:xfrm>
        </p:grpSpPr>
        <p:sp>
          <p:nvSpPr>
            <p:cNvPr id="1260" name="Google Shape;1260;p2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25"/>
          <p:cNvSpPr/>
          <p:nvPr/>
        </p:nvSpPr>
        <p:spPr>
          <a:xfrm rot="5807779">
            <a:off x="1203445" y="737125"/>
            <a:ext cx="719959" cy="71995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1441265" y="354499"/>
            <a:ext cx="471539" cy="471539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6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72" name="Google Shape;1272;p26"/>
          <p:cNvGrpSpPr/>
          <p:nvPr/>
        </p:nvGrpSpPr>
        <p:grpSpPr>
          <a:xfrm>
            <a:off x="217503" y="1903465"/>
            <a:ext cx="1004968" cy="892379"/>
            <a:chOff x="7595029" y="282856"/>
            <a:chExt cx="1179125" cy="1047024"/>
          </a:xfrm>
        </p:grpSpPr>
        <p:sp>
          <p:nvSpPr>
            <p:cNvPr id="1273" name="Google Shape;1273;p2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 rot="-5400000">
            <a:off x="-2807" y="706676"/>
            <a:ext cx="1445605" cy="697527"/>
            <a:chOff x="5747281" y="232051"/>
            <a:chExt cx="1696122" cy="818406"/>
          </a:xfrm>
        </p:grpSpPr>
        <p:sp>
          <p:nvSpPr>
            <p:cNvPr id="1306" name="Google Shape;1306;p2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26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26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1314" name="Google Shape;1314;p26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5_2_1_1_1_2_1_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31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1"/>
          <p:cNvSpPr/>
          <p:nvPr/>
        </p:nvSpPr>
        <p:spPr>
          <a:xfrm>
            <a:off x="8363878" y="4315342"/>
            <a:ext cx="1177161" cy="1176870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31"/>
          <p:cNvSpPr txBox="1">
            <a:spLocks noGrp="1"/>
          </p:cNvSpPr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31"/>
          <p:cNvSpPr/>
          <p:nvPr/>
        </p:nvSpPr>
        <p:spPr>
          <a:xfrm rot="10800000">
            <a:off x="-601225" y="-1066100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1516670" y="157330"/>
            <a:ext cx="826844" cy="466657"/>
            <a:chOff x="3757175" y="803500"/>
            <a:chExt cx="478000" cy="269775"/>
          </a:xfrm>
        </p:grpSpPr>
        <p:sp>
          <p:nvSpPr>
            <p:cNvPr id="1506" name="Google Shape;1506;p31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31"/>
          <p:cNvSpPr/>
          <p:nvPr/>
        </p:nvSpPr>
        <p:spPr>
          <a:xfrm>
            <a:off x="324425" y="387163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1"/>
          <p:cNvSpPr/>
          <p:nvPr/>
        </p:nvSpPr>
        <p:spPr>
          <a:xfrm rot="5400000">
            <a:off x="-210675" y="615488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31"/>
          <p:cNvSpPr/>
          <p:nvPr/>
        </p:nvSpPr>
        <p:spPr>
          <a:xfrm rot="-5400000" flipH="1">
            <a:off x="815236" y="4713778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31"/>
          <p:cNvSpPr/>
          <p:nvPr/>
        </p:nvSpPr>
        <p:spPr>
          <a:xfrm flipH="1">
            <a:off x="99048" y="4092475"/>
            <a:ext cx="1021800" cy="1021800"/>
          </a:xfrm>
          <a:prstGeom prst="donut">
            <a:avLst>
              <a:gd name="adj" fmla="val 11948"/>
            </a:avLst>
          </a:prstGeom>
          <a:gradFill>
            <a:gsLst>
              <a:gs pos="0">
                <a:schemeClr val="accent2">
                  <a:alpha val="70090"/>
                </a:schemeClr>
              </a:gs>
              <a:gs pos="100000">
                <a:schemeClr val="dk2">
                  <a:alpha val="700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31"/>
          <p:cNvGrpSpPr/>
          <p:nvPr/>
        </p:nvGrpSpPr>
        <p:grpSpPr>
          <a:xfrm rot="-5400000">
            <a:off x="-258164" y="3512220"/>
            <a:ext cx="1008388" cy="895415"/>
            <a:chOff x="7595029" y="282856"/>
            <a:chExt cx="1179125" cy="1047024"/>
          </a:xfrm>
        </p:grpSpPr>
        <p:sp>
          <p:nvSpPr>
            <p:cNvPr id="1514" name="Google Shape;1514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6" name="Google Shape;1546;p31"/>
          <p:cNvSpPr/>
          <p:nvPr/>
        </p:nvSpPr>
        <p:spPr>
          <a:xfrm>
            <a:off x="8811299" y="3955103"/>
            <a:ext cx="208729" cy="208669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31"/>
          <p:cNvSpPr/>
          <p:nvPr/>
        </p:nvSpPr>
        <p:spPr>
          <a:xfrm>
            <a:off x="8214650" y="4210858"/>
            <a:ext cx="647985" cy="64800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31"/>
          <p:cNvSpPr/>
          <p:nvPr/>
        </p:nvSpPr>
        <p:spPr>
          <a:xfrm>
            <a:off x="7994122" y="444906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5_2_1_1_1_2_1_1_1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32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32"/>
          <p:cNvSpPr/>
          <p:nvPr/>
        </p:nvSpPr>
        <p:spPr>
          <a:xfrm>
            <a:off x="8352621" y="4177203"/>
            <a:ext cx="477600" cy="477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2"/>
          <p:cNvGrpSpPr/>
          <p:nvPr/>
        </p:nvGrpSpPr>
        <p:grpSpPr>
          <a:xfrm rot="-2688823">
            <a:off x="5771416" y="4280660"/>
            <a:ext cx="5472118" cy="1398844"/>
            <a:chOff x="640550" y="3765075"/>
            <a:chExt cx="7862936" cy="1028898"/>
          </a:xfrm>
        </p:grpSpPr>
        <p:sp>
          <p:nvSpPr>
            <p:cNvPr id="1555" name="Google Shape;1555;p32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32"/>
          <p:cNvGrpSpPr/>
          <p:nvPr/>
        </p:nvGrpSpPr>
        <p:grpSpPr>
          <a:xfrm>
            <a:off x="8731297" y="3111712"/>
            <a:ext cx="243176" cy="1891810"/>
            <a:chOff x="7049800" y="1675075"/>
            <a:chExt cx="142125" cy="1105675"/>
          </a:xfrm>
        </p:grpSpPr>
        <p:sp>
          <p:nvSpPr>
            <p:cNvPr id="1580" name="Google Shape;1580;p32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32"/>
          <p:cNvSpPr/>
          <p:nvPr/>
        </p:nvSpPr>
        <p:spPr>
          <a:xfrm rot="5807888">
            <a:off x="101482" y="31383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32"/>
          <p:cNvGrpSpPr/>
          <p:nvPr/>
        </p:nvGrpSpPr>
        <p:grpSpPr>
          <a:xfrm>
            <a:off x="50301" y="-106054"/>
            <a:ext cx="989404" cy="878558"/>
            <a:chOff x="7595029" y="282856"/>
            <a:chExt cx="1179125" cy="1047024"/>
          </a:xfrm>
        </p:grpSpPr>
        <p:sp>
          <p:nvSpPr>
            <p:cNvPr id="1600" name="Google Shape;1600;p3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2" name="Google Shape;1632;p32"/>
          <p:cNvSpPr/>
          <p:nvPr/>
        </p:nvSpPr>
        <p:spPr>
          <a:xfrm>
            <a:off x="125695" y="976840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8_1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7"/>
          <p:cNvSpPr txBox="1">
            <a:spLocks noGrp="1"/>
          </p:cNvSpPr>
          <p:nvPr>
            <p:ph type="subTitle" idx="1"/>
          </p:nvPr>
        </p:nvSpPr>
        <p:spPr>
          <a:xfrm>
            <a:off x="2408210" y="2845999"/>
            <a:ext cx="4322100" cy="2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2" name="Google Shape;1762;p37"/>
          <p:cNvSpPr txBox="1">
            <a:spLocks noGrp="1"/>
          </p:cNvSpPr>
          <p:nvPr>
            <p:ph type="title" hasCustomPrompt="1"/>
          </p:nvPr>
        </p:nvSpPr>
        <p:spPr>
          <a:xfrm>
            <a:off x="2408207" y="1983775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37"/>
          <p:cNvSpPr txBox="1">
            <a:spLocks noGrp="1"/>
          </p:cNvSpPr>
          <p:nvPr>
            <p:ph type="subTitle" idx="2"/>
          </p:nvPr>
        </p:nvSpPr>
        <p:spPr>
          <a:xfrm>
            <a:off x="1129474" y="4176412"/>
            <a:ext cx="43221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4" name="Google Shape;1764;p37"/>
          <p:cNvSpPr txBox="1">
            <a:spLocks noGrp="1"/>
          </p:cNvSpPr>
          <p:nvPr>
            <p:ph type="title" idx="3" hasCustomPrompt="1"/>
          </p:nvPr>
        </p:nvSpPr>
        <p:spPr>
          <a:xfrm>
            <a:off x="1129475" y="3363006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37"/>
          <p:cNvSpPr txBox="1">
            <a:spLocks noGrp="1"/>
          </p:cNvSpPr>
          <p:nvPr>
            <p:ph type="subTitle" idx="4"/>
          </p:nvPr>
        </p:nvSpPr>
        <p:spPr>
          <a:xfrm>
            <a:off x="3697050" y="1437011"/>
            <a:ext cx="43221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66" name="Google Shape;1766;p37"/>
          <p:cNvSpPr txBox="1">
            <a:spLocks noGrp="1"/>
          </p:cNvSpPr>
          <p:nvPr>
            <p:ph type="title" idx="5" hasCustomPrompt="1"/>
          </p:nvPr>
        </p:nvSpPr>
        <p:spPr>
          <a:xfrm>
            <a:off x="3697050" y="623535"/>
            <a:ext cx="4322100" cy="81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4" name="Google Shape;258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4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40"/>
          <p:cNvSpPr txBox="1">
            <a:spLocks noGrp="1"/>
          </p:cNvSpPr>
          <p:nvPr>
            <p:ph type="title"/>
          </p:nvPr>
        </p:nvSpPr>
        <p:spPr>
          <a:xfrm>
            <a:off x="945000" y="1461100"/>
            <a:ext cx="4212900" cy="60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7" name="Google Shape;2587;p40"/>
          <p:cNvSpPr txBox="1">
            <a:spLocks noGrp="1"/>
          </p:cNvSpPr>
          <p:nvPr>
            <p:ph type="subTitle" idx="1"/>
          </p:nvPr>
        </p:nvSpPr>
        <p:spPr>
          <a:xfrm>
            <a:off x="720000" y="2112618"/>
            <a:ext cx="4437900" cy="16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8" name="Google Shape;2588;p40"/>
          <p:cNvSpPr/>
          <p:nvPr/>
        </p:nvSpPr>
        <p:spPr>
          <a:xfrm>
            <a:off x="7842002" y="3927976"/>
            <a:ext cx="942000" cy="94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40"/>
          <p:cNvSpPr/>
          <p:nvPr/>
        </p:nvSpPr>
        <p:spPr>
          <a:xfrm>
            <a:off x="8423995" y="3576168"/>
            <a:ext cx="356016" cy="712009"/>
          </a:xfrm>
          <a:custGeom>
            <a:avLst/>
            <a:gdLst/>
            <a:ahLst/>
            <a:cxnLst/>
            <a:rect l="l" t="t" r="r" b="b"/>
            <a:pathLst>
              <a:path w="15229" h="30457" extrusionOk="0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40"/>
          <p:cNvSpPr/>
          <p:nvPr/>
        </p:nvSpPr>
        <p:spPr>
          <a:xfrm>
            <a:off x="7451298" y="4639853"/>
            <a:ext cx="1016851" cy="73920"/>
          </a:xfrm>
          <a:custGeom>
            <a:avLst/>
            <a:gdLst/>
            <a:ahLst/>
            <a:cxnLst/>
            <a:rect l="l" t="t" r="r" b="b"/>
            <a:pathLst>
              <a:path w="43497" h="3162" fill="none" extrusionOk="0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CUSTOM_11_1"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4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45"/>
          <p:cNvSpPr txBox="1">
            <a:spLocks noGrp="1"/>
          </p:cNvSpPr>
          <p:nvPr>
            <p:ph type="subTitle" idx="1"/>
          </p:nvPr>
        </p:nvSpPr>
        <p:spPr>
          <a:xfrm>
            <a:off x="920304" y="1264475"/>
            <a:ext cx="34404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42" name="Google Shape;2742;p45"/>
          <p:cNvSpPr txBox="1">
            <a:spLocks noGrp="1"/>
          </p:cNvSpPr>
          <p:nvPr>
            <p:ph type="subTitle" idx="2"/>
          </p:nvPr>
        </p:nvSpPr>
        <p:spPr>
          <a:xfrm>
            <a:off x="4779204" y="1264475"/>
            <a:ext cx="34404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43" name="Google Shape;2743;p45"/>
          <p:cNvGrpSpPr/>
          <p:nvPr/>
        </p:nvGrpSpPr>
        <p:grpSpPr>
          <a:xfrm>
            <a:off x="575525" y="4793050"/>
            <a:ext cx="1029675" cy="178600"/>
            <a:chOff x="588425" y="4849900"/>
            <a:chExt cx="1029675" cy="178600"/>
          </a:xfrm>
        </p:grpSpPr>
        <p:sp>
          <p:nvSpPr>
            <p:cNvPr id="2744" name="Google Shape;2744;p45"/>
            <p:cNvSpPr/>
            <p:nvPr/>
          </p:nvSpPr>
          <p:spPr>
            <a:xfrm>
              <a:off x="1260175" y="4849900"/>
              <a:ext cx="89675" cy="178600"/>
            </a:xfrm>
            <a:custGeom>
              <a:avLst/>
              <a:gdLst/>
              <a:ahLst/>
              <a:cxnLst/>
              <a:rect l="l" t="t" r="r" b="b"/>
              <a:pathLst>
                <a:path w="3587" h="7144" extrusionOk="0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11264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7229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588425" y="4849900"/>
              <a:ext cx="89700" cy="178600"/>
            </a:xfrm>
            <a:custGeom>
              <a:avLst/>
              <a:gdLst/>
              <a:ahLst/>
              <a:cxnLst/>
              <a:rect l="l" t="t" r="r" b="b"/>
              <a:pathLst>
                <a:path w="3588" h="7144" extrusionOk="0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139542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1529175" y="4849900"/>
              <a:ext cx="88925" cy="178600"/>
            </a:xfrm>
            <a:custGeom>
              <a:avLst/>
              <a:gdLst/>
              <a:ahLst/>
              <a:cxnLst/>
              <a:rect l="l" t="t" r="r" b="b"/>
              <a:pathLst>
                <a:path w="3557" h="7144" extrusionOk="0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45"/>
          <p:cNvGrpSpPr/>
          <p:nvPr/>
        </p:nvGrpSpPr>
        <p:grpSpPr>
          <a:xfrm>
            <a:off x="176497" y="83664"/>
            <a:ext cx="1827741" cy="1076408"/>
            <a:chOff x="176496" y="83664"/>
            <a:chExt cx="1827741" cy="1076408"/>
          </a:xfrm>
        </p:grpSpPr>
        <p:sp>
          <p:nvSpPr>
            <p:cNvPr id="2751" name="Google Shape;2751;p45"/>
            <p:cNvSpPr/>
            <p:nvPr/>
          </p:nvSpPr>
          <p:spPr>
            <a:xfrm rot="5400000">
              <a:off x="214893" y="570655"/>
              <a:ext cx="785902" cy="392933"/>
            </a:xfrm>
            <a:custGeom>
              <a:avLst/>
              <a:gdLst/>
              <a:ahLst/>
              <a:cxnLst/>
              <a:rect l="l" t="t" r="r" b="b"/>
              <a:pathLst>
                <a:path w="21461" h="10730" fill="none" extrusionOk="0">
                  <a:moveTo>
                    <a:pt x="10730" y="0"/>
                  </a:moveTo>
                  <a:cubicBezTo>
                    <a:pt x="4773" y="0"/>
                    <a:pt x="1" y="4803"/>
                    <a:pt x="1" y="10730"/>
                  </a:cubicBezTo>
                  <a:lnTo>
                    <a:pt x="21430" y="10730"/>
                  </a:lnTo>
                  <a:cubicBezTo>
                    <a:pt x="21460" y="4833"/>
                    <a:pt x="16658" y="0"/>
                    <a:pt x="10730" y="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5"/>
            <p:cNvSpPr/>
            <p:nvPr/>
          </p:nvSpPr>
          <p:spPr>
            <a:xfrm rot="5400000">
              <a:off x="-20501" y="280661"/>
              <a:ext cx="785865" cy="391871"/>
            </a:xfrm>
            <a:custGeom>
              <a:avLst/>
              <a:gdLst/>
              <a:ahLst/>
              <a:cxnLst/>
              <a:rect l="l" t="t" r="r" b="b"/>
              <a:pathLst>
                <a:path w="21460" h="10701" extrusionOk="0">
                  <a:moveTo>
                    <a:pt x="10761" y="10700"/>
                  </a:moveTo>
                  <a:cubicBezTo>
                    <a:pt x="16688" y="10700"/>
                    <a:pt x="21460" y="5928"/>
                    <a:pt x="21460" y="1"/>
                  </a:cubicBezTo>
                  <a:lnTo>
                    <a:pt x="31" y="1"/>
                  </a:lnTo>
                  <a:cubicBezTo>
                    <a:pt x="0" y="5867"/>
                    <a:pt x="4833" y="10700"/>
                    <a:pt x="10761" y="107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5"/>
            <p:cNvSpPr/>
            <p:nvPr/>
          </p:nvSpPr>
          <p:spPr>
            <a:xfrm rot="5400000">
              <a:off x="1637433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5"/>
            <p:cNvSpPr/>
            <p:nvPr/>
          </p:nvSpPr>
          <p:spPr>
            <a:xfrm rot="5400000">
              <a:off x="1501097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5"/>
            <p:cNvSpPr/>
            <p:nvPr/>
          </p:nvSpPr>
          <p:spPr>
            <a:xfrm rot="5400000">
              <a:off x="1363680" y="678555"/>
              <a:ext cx="35631" cy="36876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2"/>
                    <a:pt x="486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5"/>
            <p:cNvSpPr/>
            <p:nvPr/>
          </p:nvSpPr>
          <p:spPr>
            <a:xfrm rot="5400000">
              <a:off x="1227326" y="679123"/>
              <a:ext cx="35631" cy="35741"/>
            </a:xfrm>
            <a:custGeom>
              <a:avLst/>
              <a:gdLst/>
              <a:ahLst/>
              <a:cxnLst/>
              <a:rect l="l" t="t" r="r" b="b"/>
              <a:pathLst>
                <a:path w="973" h="976" extrusionOk="0">
                  <a:moveTo>
                    <a:pt x="538" y="0"/>
                  </a:moveTo>
                  <a:cubicBezTo>
                    <a:pt x="521" y="0"/>
                    <a:pt x="504" y="1"/>
                    <a:pt x="486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6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6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5"/>
            <p:cNvSpPr/>
            <p:nvPr/>
          </p:nvSpPr>
          <p:spPr>
            <a:xfrm rot="5400000">
              <a:off x="1090916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5"/>
            <p:cNvSpPr/>
            <p:nvPr/>
          </p:nvSpPr>
          <p:spPr>
            <a:xfrm rot="5400000">
              <a:off x="954580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5"/>
            <p:cNvSpPr/>
            <p:nvPr/>
          </p:nvSpPr>
          <p:spPr>
            <a:xfrm rot="5400000">
              <a:off x="818207" y="678610"/>
              <a:ext cx="35631" cy="36766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5"/>
            <p:cNvSpPr/>
            <p:nvPr/>
          </p:nvSpPr>
          <p:spPr>
            <a:xfrm rot="5400000">
              <a:off x="681871" y="679160"/>
              <a:ext cx="35631" cy="35668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5"/>
            <p:cNvSpPr/>
            <p:nvPr/>
          </p:nvSpPr>
          <p:spPr>
            <a:xfrm rot="5400000">
              <a:off x="1968002" y="521657"/>
              <a:ext cx="36803" cy="35668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18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5"/>
            <p:cNvSpPr/>
            <p:nvPr/>
          </p:nvSpPr>
          <p:spPr>
            <a:xfrm rot="5400000">
              <a:off x="1831666" y="521108"/>
              <a:ext cx="36803" cy="36766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5"/>
            <p:cNvSpPr/>
            <p:nvPr/>
          </p:nvSpPr>
          <p:spPr>
            <a:xfrm rot="5400000">
              <a:off x="1695293" y="521657"/>
              <a:ext cx="36803" cy="35668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4" name="Google Shape;2764;p45"/>
          <p:cNvGrpSpPr/>
          <p:nvPr/>
        </p:nvGrpSpPr>
        <p:grpSpPr>
          <a:xfrm>
            <a:off x="7994122" y="3629395"/>
            <a:ext cx="1378013" cy="1559406"/>
            <a:chOff x="365572" y="499445"/>
            <a:chExt cx="1378013" cy="1559406"/>
          </a:xfrm>
        </p:grpSpPr>
        <p:sp>
          <p:nvSpPr>
            <p:cNvPr id="2765" name="Google Shape;2765;p45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flipH="1">
            <a:off x="10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8083253" y="4262625"/>
            <a:ext cx="681501" cy="681501"/>
            <a:chOff x="8083253" y="4262625"/>
            <a:chExt cx="681501" cy="681501"/>
          </a:xfrm>
        </p:grpSpPr>
        <p:sp>
          <p:nvSpPr>
            <p:cNvPr id="111" name="Google Shape;111;p4"/>
            <p:cNvSpPr/>
            <p:nvPr/>
          </p:nvSpPr>
          <p:spPr>
            <a:xfrm>
              <a:off x="8083253" y="4262625"/>
              <a:ext cx="681501" cy="681501"/>
            </a:xfrm>
            <a:custGeom>
              <a:avLst/>
              <a:gdLst/>
              <a:ahLst/>
              <a:cxnLst/>
              <a:rect l="l" t="t" r="r" b="b"/>
              <a:pathLst>
                <a:path w="7089" h="7089" extrusionOk="0">
                  <a:moveTo>
                    <a:pt x="3590" y="0"/>
                  </a:moveTo>
                  <a:cubicBezTo>
                    <a:pt x="3591" y="1"/>
                    <a:pt x="3592" y="1"/>
                    <a:pt x="3593" y="1"/>
                  </a:cubicBezTo>
                  <a:lnTo>
                    <a:pt x="3593" y="1"/>
                  </a:lnTo>
                  <a:cubicBezTo>
                    <a:pt x="3598" y="1"/>
                    <a:pt x="3603" y="0"/>
                    <a:pt x="3608" y="0"/>
                  </a:cubicBezTo>
                  <a:close/>
                  <a:moveTo>
                    <a:pt x="3593" y="1"/>
                  </a:moveTo>
                  <a:lnTo>
                    <a:pt x="3593" y="1"/>
                  </a:lnTo>
                  <a:cubicBezTo>
                    <a:pt x="3531" y="8"/>
                    <a:pt x="3482" y="56"/>
                    <a:pt x="3482" y="109"/>
                  </a:cubicBezTo>
                  <a:cubicBezTo>
                    <a:pt x="3482" y="179"/>
                    <a:pt x="3538" y="218"/>
                    <a:pt x="3590" y="218"/>
                  </a:cubicBezTo>
                  <a:cubicBezTo>
                    <a:pt x="3664" y="218"/>
                    <a:pt x="3699" y="179"/>
                    <a:pt x="3699" y="126"/>
                  </a:cubicBezTo>
                  <a:cubicBezTo>
                    <a:pt x="3699" y="54"/>
                    <a:pt x="3665" y="19"/>
                    <a:pt x="3593" y="1"/>
                  </a:cubicBezTo>
                  <a:close/>
                  <a:moveTo>
                    <a:pt x="3081" y="35"/>
                  </a:moveTo>
                  <a:cubicBezTo>
                    <a:pt x="3012" y="52"/>
                    <a:pt x="2972" y="109"/>
                    <a:pt x="2994" y="161"/>
                  </a:cubicBezTo>
                  <a:cubicBezTo>
                    <a:pt x="2994" y="218"/>
                    <a:pt x="3046" y="253"/>
                    <a:pt x="3103" y="253"/>
                  </a:cubicBezTo>
                  <a:cubicBezTo>
                    <a:pt x="3173" y="253"/>
                    <a:pt x="3212" y="196"/>
                    <a:pt x="3190" y="126"/>
                  </a:cubicBezTo>
                  <a:cubicBezTo>
                    <a:pt x="3190" y="70"/>
                    <a:pt x="3138" y="35"/>
                    <a:pt x="3081" y="35"/>
                  </a:cubicBezTo>
                  <a:close/>
                  <a:moveTo>
                    <a:pt x="4095" y="49"/>
                  </a:moveTo>
                  <a:cubicBezTo>
                    <a:pt x="4047" y="49"/>
                    <a:pt x="4006" y="95"/>
                    <a:pt x="3991" y="144"/>
                  </a:cubicBezTo>
                  <a:cubicBezTo>
                    <a:pt x="3991" y="196"/>
                    <a:pt x="4026" y="253"/>
                    <a:pt x="4082" y="270"/>
                  </a:cubicBezTo>
                  <a:lnTo>
                    <a:pt x="4099" y="270"/>
                  </a:lnTo>
                  <a:cubicBezTo>
                    <a:pt x="4152" y="270"/>
                    <a:pt x="4208" y="235"/>
                    <a:pt x="4208" y="179"/>
                  </a:cubicBezTo>
                  <a:cubicBezTo>
                    <a:pt x="4226" y="126"/>
                    <a:pt x="4191" y="52"/>
                    <a:pt x="4117" y="52"/>
                  </a:cubicBezTo>
                  <a:cubicBezTo>
                    <a:pt x="4109" y="50"/>
                    <a:pt x="4102" y="49"/>
                    <a:pt x="4095" y="49"/>
                  </a:cubicBezTo>
                  <a:close/>
                  <a:moveTo>
                    <a:pt x="2594" y="139"/>
                  </a:moveTo>
                  <a:cubicBezTo>
                    <a:pt x="2583" y="139"/>
                    <a:pt x="2571" y="141"/>
                    <a:pt x="2559" y="144"/>
                  </a:cubicBezTo>
                  <a:cubicBezTo>
                    <a:pt x="2503" y="161"/>
                    <a:pt x="2468" y="218"/>
                    <a:pt x="2485" y="287"/>
                  </a:cubicBezTo>
                  <a:cubicBezTo>
                    <a:pt x="2503" y="327"/>
                    <a:pt x="2559" y="361"/>
                    <a:pt x="2594" y="361"/>
                  </a:cubicBezTo>
                  <a:lnTo>
                    <a:pt x="2629" y="361"/>
                  </a:lnTo>
                  <a:cubicBezTo>
                    <a:pt x="2685" y="344"/>
                    <a:pt x="2720" y="270"/>
                    <a:pt x="2703" y="218"/>
                  </a:cubicBezTo>
                  <a:cubicBezTo>
                    <a:pt x="2688" y="171"/>
                    <a:pt x="2647" y="139"/>
                    <a:pt x="2594" y="139"/>
                  </a:cubicBezTo>
                  <a:close/>
                  <a:moveTo>
                    <a:pt x="4587" y="172"/>
                  </a:moveTo>
                  <a:cubicBezTo>
                    <a:pt x="4547" y="172"/>
                    <a:pt x="4512" y="196"/>
                    <a:pt x="4495" y="253"/>
                  </a:cubicBezTo>
                  <a:cubicBezTo>
                    <a:pt x="4478" y="305"/>
                    <a:pt x="4517" y="361"/>
                    <a:pt x="4569" y="379"/>
                  </a:cubicBezTo>
                  <a:lnTo>
                    <a:pt x="4587" y="379"/>
                  </a:lnTo>
                  <a:cubicBezTo>
                    <a:pt x="4643" y="379"/>
                    <a:pt x="4678" y="361"/>
                    <a:pt x="4696" y="305"/>
                  </a:cubicBezTo>
                  <a:cubicBezTo>
                    <a:pt x="4713" y="253"/>
                    <a:pt x="4678" y="196"/>
                    <a:pt x="4626" y="179"/>
                  </a:cubicBezTo>
                  <a:cubicBezTo>
                    <a:pt x="4613" y="175"/>
                    <a:pt x="4600" y="172"/>
                    <a:pt x="4587" y="172"/>
                  </a:cubicBezTo>
                  <a:close/>
                  <a:moveTo>
                    <a:pt x="2113" y="318"/>
                  </a:moveTo>
                  <a:cubicBezTo>
                    <a:pt x="2098" y="318"/>
                    <a:pt x="2082" y="321"/>
                    <a:pt x="2067" y="327"/>
                  </a:cubicBezTo>
                  <a:cubicBezTo>
                    <a:pt x="2015" y="361"/>
                    <a:pt x="1993" y="414"/>
                    <a:pt x="2015" y="470"/>
                  </a:cubicBezTo>
                  <a:cubicBezTo>
                    <a:pt x="2033" y="505"/>
                    <a:pt x="2085" y="544"/>
                    <a:pt x="2124" y="544"/>
                  </a:cubicBezTo>
                  <a:cubicBezTo>
                    <a:pt x="2141" y="544"/>
                    <a:pt x="2159" y="522"/>
                    <a:pt x="2159" y="522"/>
                  </a:cubicBezTo>
                  <a:cubicBezTo>
                    <a:pt x="2211" y="505"/>
                    <a:pt x="2250" y="435"/>
                    <a:pt x="2211" y="379"/>
                  </a:cubicBezTo>
                  <a:cubicBezTo>
                    <a:pt x="2198" y="340"/>
                    <a:pt x="2157" y="318"/>
                    <a:pt x="2113" y="318"/>
                  </a:cubicBezTo>
                  <a:close/>
                  <a:moveTo>
                    <a:pt x="5074" y="355"/>
                  </a:moveTo>
                  <a:cubicBezTo>
                    <a:pt x="5034" y="355"/>
                    <a:pt x="4996" y="374"/>
                    <a:pt x="4970" y="414"/>
                  </a:cubicBezTo>
                  <a:cubicBezTo>
                    <a:pt x="4952" y="470"/>
                    <a:pt x="4970" y="544"/>
                    <a:pt x="5022" y="562"/>
                  </a:cubicBezTo>
                  <a:cubicBezTo>
                    <a:pt x="5039" y="579"/>
                    <a:pt x="5061" y="579"/>
                    <a:pt x="5061" y="579"/>
                  </a:cubicBezTo>
                  <a:cubicBezTo>
                    <a:pt x="5113" y="579"/>
                    <a:pt x="5148" y="562"/>
                    <a:pt x="5170" y="505"/>
                  </a:cubicBezTo>
                  <a:cubicBezTo>
                    <a:pt x="5187" y="453"/>
                    <a:pt x="5170" y="396"/>
                    <a:pt x="5113" y="361"/>
                  </a:cubicBezTo>
                  <a:cubicBezTo>
                    <a:pt x="5100" y="357"/>
                    <a:pt x="5087" y="355"/>
                    <a:pt x="5074" y="355"/>
                  </a:cubicBezTo>
                  <a:close/>
                  <a:moveTo>
                    <a:pt x="1675" y="561"/>
                  </a:moveTo>
                  <a:cubicBezTo>
                    <a:pt x="1655" y="561"/>
                    <a:pt x="1633" y="567"/>
                    <a:pt x="1615" y="579"/>
                  </a:cubicBezTo>
                  <a:cubicBezTo>
                    <a:pt x="1558" y="614"/>
                    <a:pt x="1558" y="688"/>
                    <a:pt x="1580" y="723"/>
                  </a:cubicBezTo>
                  <a:cubicBezTo>
                    <a:pt x="1615" y="762"/>
                    <a:pt x="1650" y="779"/>
                    <a:pt x="1667" y="779"/>
                  </a:cubicBezTo>
                  <a:cubicBezTo>
                    <a:pt x="1706" y="779"/>
                    <a:pt x="1724" y="779"/>
                    <a:pt x="1741" y="762"/>
                  </a:cubicBezTo>
                  <a:cubicBezTo>
                    <a:pt x="1798" y="723"/>
                    <a:pt x="1798" y="670"/>
                    <a:pt x="1758" y="614"/>
                  </a:cubicBezTo>
                  <a:cubicBezTo>
                    <a:pt x="1747" y="580"/>
                    <a:pt x="1712" y="561"/>
                    <a:pt x="1675" y="561"/>
                  </a:cubicBezTo>
                  <a:close/>
                  <a:moveTo>
                    <a:pt x="5511" y="613"/>
                  </a:moveTo>
                  <a:cubicBezTo>
                    <a:pt x="5477" y="613"/>
                    <a:pt x="5445" y="634"/>
                    <a:pt x="5422" y="670"/>
                  </a:cubicBezTo>
                  <a:cubicBezTo>
                    <a:pt x="5387" y="705"/>
                    <a:pt x="5387" y="779"/>
                    <a:pt x="5440" y="814"/>
                  </a:cubicBezTo>
                  <a:cubicBezTo>
                    <a:pt x="5457" y="831"/>
                    <a:pt x="5474" y="831"/>
                    <a:pt x="5514" y="831"/>
                  </a:cubicBezTo>
                  <a:cubicBezTo>
                    <a:pt x="5531" y="831"/>
                    <a:pt x="5566" y="814"/>
                    <a:pt x="5605" y="779"/>
                  </a:cubicBezTo>
                  <a:cubicBezTo>
                    <a:pt x="5622" y="740"/>
                    <a:pt x="5622" y="670"/>
                    <a:pt x="5566" y="631"/>
                  </a:cubicBezTo>
                  <a:cubicBezTo>
                    <a:pt x="5548" y="619"/>
                    <a:pt x="5529" y="613"/>
                    <a:pt x="5511" y="613"/>
                  </a:cubicBezTo>
                  <a:close/>
                  <a:moveTo>
                    <a:pt x="1276" y="871"/>
                  </a:moveTo>
                  <a:cubicBezTo>
                    <a:pt x="1250" y="871"/>
                    <a:pt x="1222" y="880"/>
                    <a:pt x="1197" y="905"/>
                  </a:cubicBezTo>
                  <a:cubicBezTo>
                    <a:pt x="1162" y="940"/>
                    <a:pt x="1162" y="1014"/>
                    <a:pt x="1197" y="1049"/>
                  </a:cubicBezTo>
                  <a:cubicBezTo>
                    <a:pt x="1215" y="1066"/>
                    <a:pt x="1254" y="1088"/>
                    <a:pt x="1271" y="1088"/>
                  </a:cubicBezTo>
                  <a:cubicBezTo>
                    <a:pt x="1306" y="1088"/>
                    <a:pt x="1323" y="1088"/>
                    <a:pt x="1341" y="1066"/>
                  </a:cubicBezTo>
                  <a:cubicBezTo>
                    <a:pt x="1397" y="1014"/>
                    <a:pt x="1397" y="958"/>
                    <a:pt x="1363" y="905"/>
                  </a:cubicBezTo>
                  <a:cubicBezTo>
                    <a:pt x="1341" y="886"/>
                    <a:pt x="1309" y="871"/>
                    <a:pt x="1276" y="871"/>
                  </a:cubicBezTo>
                  <a:close/>
                  <a:moveTo>
                    <a:pt x="5894" y="931"/>
                  </a:moveTo>
                  <a:cubicBezTo>
                    <a:pt x="5867" y="931"/>
                    <a:pt x="5840" y="940"/>
                    <a:pt x="5823" y="958"/>
                  </a:cubicBezTo>
                  <a:cubicBezTo>
                    <a:pt x="5783" y="1014"/>
                    <a:pt x="5783" y="1088"/>
                    <a:pt x="5823" y="1123"/>
                  </a:cubicBezTo>
                  <a:cubicBezTo>
                    <a:pt x="5840" y="1140"/>
                    <a:pt x="5875" y="1158"/>
                    <a:pt x="5892" y="1158"/>
                  </a:cubicBezTo>
                  <a:cubicBezTo>
                    <a:pt x="5931" y="1158"/>
                    <a:pt x="5966" y="1140"/>
                    <a:pt x="5984" y="1123"/>
                  </a:cubicBezTo>
                  <a:cubicBezTo>
                    <a:pt x="6018" y="1066"/>
                    <a:pt x="6018" y="997"/>
                    <a:pt x="5966" y="958"/>
                  </a:cubicBezTo>
                  <a:cubicBezTo>
                    <a:pt x="5949" y="940"/>
                    <a:pt x="5922" y="931"/>
                    <a:pt x="5894" y="931"/>
                  </a:cubicBezTo>
                  <a:close/>
                  <a:moveTo>
                    <a:pt x="919" y="1234"/>
                  </a:moveTo>
                  <a:cubicBezTo>
                    <a:pt x="886" y="1234"/>
                    <a:pt x="855" y="1247"/>
                    <a:pt x="836" y="1266"/>
                  </a:cubicBezTo>
                  <a:cubicBezTo>
                    <a:pt x="797" y="1323"/>
                    <a:pt x="797" y="1393"/>
                    <a:pt x="853" y="1432"/>
                  </a:cubicBezTo>
                  <a:cubicBezTo>
                    <a:pt x="871" y="1449"/>
                    <a:pt x="888" y="1449"/>
                    <a:pt x="927" y="1449"/>
                  </a:cubicBezTo>
                  <a:cubicBezTo>
                    <a:pt x="945" y="1449"/>
                    <a:pt x="980" y="1432"/>
                    <a:pt x="997" y="1414"/>
                  </a:cubicBezTo>
                  <a:cubicBezTo>
                    <a:pt x="1036" y="1358"/>
                    <a:pt x="1036" y="1306"/>
                    <a:pt x="997" y="1266"/>
                  </a:cubicBezTo>
                  <a:cubicBezTo>
                    <a:pt x="973" y="1243"/>
                    <a:pt x="945" y="1234"/>
                    <a:pt x="919" y="1234"/>
                  </a:cubicBezTo>
                  <a:close/>
                  <a:moveTo>
                    <a:pt x="6236" y="1302"/>
                  </a:moveTo>
                  <a:cubicBezTo>
                    <a:pt x="6216" y="1302"/>
                    <a:pt x="6197" y="1308"/>
                    <a:pt x="6184" y="1323"/>
                  </a:cubicBezTo>
                  <a:cubicBezTo>
                    <a:pt x="6127" y="1358"/>
                    <a:pt x="6127" y="1432"/>
                    <a:pt x="6166" y="1484"/>
                  </a:cubicBezTo>
                  <a:cubicBezTo>
                    <a:pt x="6184" y="1501"/>
                    <a:pt x="6219" y="1523"/>
                    <a:pt x="6236" y="1523"/>
                  </a:cubicBezTo>
                  <a:cubicBezTo>
                    <a:pt x="6275" y="1523"/>
                    <a:pt x="6293" y="1523"/>
                    <a:pt x="6310" y="1501"/>
                  </a:cubicBezTo>
                  <a:cubicBezTo>
                    <a:pt x="6367" y="1467"/>
                    <a:pt x="6367" y="1393"/>
                    <a:pt x="6327" y="1340"/>
                  </a:cubicBezTo>
                  <a:cubicBezTo>
                    <a:pt x="6306" y="1319"/>
                    <a:pt x="6269" y="1302"/>
                    <a:pt x="6236" y="1302"/>
                  </a:cubicBezTo>
                  <a:close/>
                  <a:moveTo>
                    <a:pt x="622" y="1649"/>
                  </a:moveTo>
                  <a:cubicBezTo>
                    <a:pt x="588" y="1649"/>
                    <a:pt x="550" y="1668"/>
                    <a:pt x="527" y="1702"/>
                  </a:cubicBezTo>
                  <a:cubicBezTo>
                    <a:pt x="492" y="1741"/>
                    <a:pt x="510" y="1810"/>
                    <a:pt x="562" y="1850"/>
                  </a:cubicBezTo>
                  <a:cubicBezTo>
                    <a:pt x="579" y="1867"/>
                    <a:pt x="601" y="1867"/>
                    <a:pt x="618" y="1867"/>
                  </a:cubicBezTo>
                  <a:cubicBezTo>
                    <a:pt x="653" y="1867"/>
                    <a:pt x="688" y="1850"/>
                    <a:pt x="710" y="1810"/>
                  </a:cubicBezTo>
                  <a:cubicBezTo>
                    <a:pt x="745" y="1758"/>
                    <a:pt x="727" y="1684"/>
                    <a:pt x="671" y="1667"/>
                  </a:cubicBezTo>
                  <a:cubicBezTo>
                    <a:pt x="658" y="1654"/>
                    <a:pt x="641" y="1649"/>
                    <a:pt x="622" y="1649"/>
                  </a:cubicBezTo>
                  <a:close/>
                  <a:moveTo>
                    <a:pt x="6538" y="1720"/>
                  </a:moveTo>
                  <a:cubicBezTo>
                    <a:pt x="6517" y="1720"/>
                    <a:pt x="6494" y="1726"/>
                    <a:pt x="6475" y="1741"/>
                  </a:cubicBezTo>
                  <a:cubicBezTo>
                    <a:pt x="6419" y="1776"/>
                    <a:pt x="6401" y="1828"/>
                    <a:pt x="6436" y="1884"/>
                  </a:cubicBezTo>
                  <a:cubicBezTo>
                    <a:pt x="6454" y="1919"/>
                    <a:pt x="6493" y="1937"/>
                    <a:pt x="6528" y="1937"/>
                  </a:cubicBezTo>
                  <a:cubicBezTo>
                    <a:pt x="6545" y="1937"/>
                    <a:pt x="6562" y="1937"/>
                    <a:pt x="6584" y="1919"/>
                  </a:cubicBezTo>
                  <a:cubicBezTo>
                    <a:pt x="6636" y="1902"/>
                    <a:pt x="6654" y="1828"/>
                    <a:pt x="6619" y="1776"/>
                  </a:cubicBezTo>
                  <a:cubicBezTo>
                    <a:pt x="6608" y="1740"/>
                    <a:pt x="6574" y="1720"/>
                    <a:pt x="6538" y="1720"/>
                  </a:cubicBezTo>
                  <a:close/>
                  <a:moveTo>
                    <a:pt x="394" y="2095"/>
                  </a:moveTo>
                  <a:cubicBezTo>
                    <a:pt x="350" y="2095"/>
                    <a:pt x="305" y="2115"/>
                    <a:pt x="292" y="2154"/>
                  </a:cubicBezTo>
                  <a:cubicBezTo>
                    <a:pt x="275" y="2211"/>
                    <a:pt x="292" y="2285"/>
                    <a:pt x="344" y="2302"/>
                  </a:cubicBezTo>
                  <a:cubicBezTo>
                    <a:pt x="362" y="2320"/>
                    <a:pt x="383" y="2320"/>
                    <a:pt x="383" y="2320"/>
                  </a:cubicBezTo>
                  <a:cubicBezTo>
                    <a:pt x="436" y="2320"/>
                    <a:pt x="470" y="2285"/>
                    <a:pt x="492" y="2246"/>
                  </a:cubicBezTo>
                  <a:cubicBezTo>
                    <a:pt x="510" y="2193"/>
                    <a:pt x="492" y="2119"/>
                    <a:pt x="436" y="2102"/>
                  </a:cubicBezTo>
                  <a:cubicBezTo>
                    <a:pt x="423" y="2098"/>
                    <a:pt x="408" y="2095"/>
                    <a:pt x="394" y="2095"/>
                  </a:cubicBezTo>
                  <a:close/>
                  <a:moveTo>
                    <a:pt x="6752" y="2187"/>
                  </a:moveTo>
                  <a:cubicBezTo>
                    <a:pt x="6738" y="2187"/>
                    <a:pt x="6723" y="2189"/>
                    <a:pt x="6710" y="2193"/>
                  </a:cubicBezTo>
                  <a:cubicBezTo>
                    <a:pt x="6654" y="2211"/>
                    <a:pt x="6619" y="2263"/>
                    <a:pt x="6654" y="2337"/>
                  </a:cubicBezTo>
                  <a:cubicBezTo>
                    <a:pt x="6671" y="2372"/>
                    <a:pt x="6710" y="2393"/>
                    <a:pt x="6745" y="2393"/>
                  </a:cubicBezTo>
                  <a:lnTo>
                    <a:pt x="6780" y="2393"/>
                  </a:lnTo>
                  <a:cubicBezTo>
                    <a:pt x="6854" y="2372"/>
                    <a:pt x="6871" y="2302"/>
                    <a:pt x="6854" y="2246"/>
                  </a:cubicBezTo>
                  <a:cubicBezTo>
                    <a:pt x="6841" y="2206"/>
                    <a:pt x="6796" y="2187"/>
                    <a:pt x="6752" y="2187"/>
                  </a:cubicBezTo>
                  <a:close/>
                  <a:moveTo>
                    <a:pt x="253" y="2572"/>
                  </a:moveTo>
                  <a:cubicBezTo>
                    <a:pt x="201" y="2572"/>
                    <a:pt x="127" y="2589"/>
                    <a:pt x="127" y="2663"/>
                  </a:cubicBezTo>
                  <a:cubicBezTo>
                    <a:pt x="109" y="2720"/>
                    <a:pt x="144" y="2772"/>
                    <a:pt x="201" y="2789"/>
                  </a:cubicBezTo>
                  <a:lnTo>
                    <a:pt x="218" y="2789"/>
                  </a:lnTo>
                  <a:cubicBezTo>
                    <a:pt x="275" y="2789"/>
                    <a:pt x="327" y="2755"/>
                    <a:pt x="327" y="2720"/>
                  </a:cubicBezTo>
                  <a:cubicBezTo>
                    <a:pt x="344" y="2646"/>
                    <a:pt x="309" y="2589"/>
                    <a:pt x="253" y="2572"/>
                  </a:cubicBezTo>
                  <a:close/>
                  <a:moveTo>
                    <a:pt x="6901" y="2659"/>
                  </a:moveTo>
                  <a:cubicBezTo>
                    <a:pt x="6891" y="2659"/>
                    <a:pt x="6881" y="2660"/>
                    <a:pt x="6871" y="2663"/>
                  </a:cubicBezTo>
                  <a:cubicBezTo>
                    <a:pt x="6819" y="2681"/>
                    <a:pt x="6780" y="2737"/>
                    <a:pt x="6802" y="2789"/>
                  </a:cubicBezTo>
                  <a:cubicBezTo>
                    <a:pt x="6802" y="2846"/>
                    <a:pt x="6854" y="2881"/>
                    <a:pt x="6910" y="2881"/>
                  </a:cubicBezTo>
                  <a:lnTo>
                    <a:pt x="6928" y="2881"/>
                  </a:lnTo>
                  <a:cubicBezTo>
                    <a:pt x="6980" y="2863"/>
                    <a:pt x="7019" y="2807"/>
                    <a:pt x="6997" y="2755"/>
                  </a:cubicBezTo>
                  <a:cubicBezTo>
                    <a:pt x="6997" y="2693"/>
                    <a:pt x="6950" y="2659"/>
                    <a:pt x="6901" y="2659"/>
                  </a:cubicBezTo>
                  <a:close/>
                  <a:moveTo>
                    <a:pt x="123" y="3078"/>
                  </a:moveTo>
                  <a:cubicBezTo>
                    <a:pt x="78" y="3078"/>
                    <a:pt x="33" y="3123"/>
                    <a:pt x="18" y="3172"/>
                  </a:cubicBezTo>
                  <a:cubicBezTo>
                    <a:pt x="18" y="3225"/>
                    <a:pt x="57" y="3281"/>
                    <a:pt x="127" y="3299"/>
                  </a:cubicBezTo>
                  <a:cubicBezTo>
                    <a:pt x="183" y="3299"/>
                    <a:pt x="236" y="3242"/>
                    <a:pt x="236" y="3190"/>
                  </a:cubicBezTo>
                  <a:cubicBezTo>
                    <a:pt x="253" y="3133"/>
                    <a:pt x="201" y="3081"/>
                    <a:pt x="144" y="3081"/>
                  </a:cubicBezTo>
                  <a:cubicBezTo>
                    <a:pt x="137" y="3079"/>
                    <a:pt x="130" y="3078"/>
                    <a:pt x="123" y="3078"/>
                  </a:cubicBezTo>
                  <a:close/>
                  <a:moveTo>
                    <a:pt x="6991" y="3169"/>
                  </a:moveTo>
                  <a:cubicBezTo>
                    <a:pt x="6982" y="3169"/>
                    <a:pt x="6972" y="3170"/>
                    <a:pt x="6963" y="3172"/>
                  </a:cubicBezTo>
                  <a:cubicBezTo>
                    <a:pt x="6910" y="3172"/>
                    <a:pt x="6871" y="3225"/>
                    <a:pt x="6871" y="3281"/>
                  </a:cubicBezTo>
                  <a:cubicBezTo>
                    <a:pt x="6871" y="3333"/>
                    <a:pt x="6928" y="3390"/>
                    <a:pt x="6980" y="3390"/>
                  </a:cubicBezTo>
                  <a:cubicBezTo>
                    <a:pt x="7054" y="3373"/>
                    <a:pt x="7089" y="3333"/>
                    <a:pt x="7089" y="3264"/>
                  </a:cubicBezTo>
                  <a:cubicBezTo>
                    <a:pt x="7089" y="3215"/>
                    <a:pt x="7050" y="3169"/>
                    <a:pt x="6991" y="3169"/>
                  </a:cubicBezTo>
                  <a:close/>
                  <a:moveTo>
                    <a:pt x="6980" y="3442"/>
                  </a:moveTo>
                  <a:cubicBezTo>
                    <a:pt x="6928" y="3442"/>
                    <a:pt x="6871" y="3499"/>
                    <a:pt x="6871" y="3551"/>
                  </a:cubicBezTo>
                  <a:cubicBezTo>
                    <a:pt x="6871" y="3607"/>
                    <a:pt x="6928" y="3660"/>
                    <a:pt x="6980" y="3660"/>
                  </a:cubicBezTo>
                  <a:cubicBezTo>
                    <a:pt x="7054" y="3660"/>
                    <a:pt x="7089" y="3607"/>
                    <a:pt x="7089" y="3551"/>
                  </a:cubicBezTo>
                  <a:cubicBezTo>
                    <a:pt x="7089" y="3499"/>
                    <a:pt x="7054" y="3442"/>
                    <a:pt x="6980" y="3442"/>
                  </a:cubicBezTo>
                  <a:close/>
                  <a:moveTo>
                    <a:pt x="140" y="3585"/>
                  </a:moveTo>
                  <a:cubicBezTo>
                    <a:pt x="131" y="3585"/>
                    <a:pt x="120" y="3587"/>
                    <a:pt x="109" y="3590"/>
                  </a:cubicBezTo>
                  <a:cubicBezTo>
                    <a:pt x="57" y="3590"/>
                    <a:pt x="1" y="3642"/>
                    <a:pt x="18" y="3699"/>
                  </a:cubicBezTo>
                  <a:cubicBezTo>
                    <a:pt x="18" y="3751"/>
                    <a:pt x="57" y="3808"/>
                    <a:pt x="127" y="3808"/>
                  </a:cubicBezTo>
                  <a:cubicBezTo>
                    <a:pt x="183" y="3786"/>
                    <a:pt x="236" y="3751"/>
                    <a:pt x="236" y="3677"/>
                  </a:cubicBezTo>
                  <a:cubicBezTo>
                    <a:pt x="221" y="3633"/>
                    <a:pt x="193" y="3585"/>
                    <a:pt x="140" y="3585"/>
                  </a:cubicBezTo>
                  <a:close/>
                  <a:moveTo>
                    <a:pt x="6942" y="3948"/>
                  </a:moveTo>
                  <a:cubicBezTo>
                    <a:pt x="6896" y="3948"/>
                    <a:pt x="6852" y="3994"/>
                    <a:pt x="6836" y="4043"/>
                  </a:cubicBezTo>
                  <a:cubicBezTo>
                    <a:pt x="6836" y="4095"/>
                    <a:pt x="6871" y="4151"/>
                    <a:pt x="6945" y="4169"/>
                  </a:cubicBezTo>
                  <a:cubicBezTo>
                    <a:pt x="6997" y="4169"/>
                    <a:pt x="7054" y="4134"/>
                    <a:pt x="7054" y="4077"/>
                  </a:cubicBezTo>
                  <a:cubicBezTo>
                    <a:pt x="7071" y="4003"/>
                    <a:pt x="7037" y="3951"/>
                    <a:pt x="6963" y="3951"/>
                  </a:cubicBezTo>
                  <a:cubicBezTo>
                    <a:pt x="6956" y="3949"/>
                    <a:pt x="6949" y="3948"/>
                    <a:pt x="6942" y="3948"/>
                  </a:cubicBezTo>
                  <a:close/>
                  <a:moveTo>
                    <a:pt x="194" y="4090"/>
                  </a:moveTo>
                  <a:cubicBezTo>
                    <a:pt x="184" y="4090"/>
                    <a:pt x="175" y="4092"/>
                    <a:pt x="166" y="4095"/>
                  </a:cubicBezTo>
                  <a:cubicBezTo>
                    <a:pt x="92" y="4095"/>
                    <a:pt x="57" y="4151"/>
                    <a:pt x="75" y="4221"/>
                  </a:cubicBezTo>
                  <a:cubicBezTo>
                    <a:pt x="75" y="4260"/>
                    <a:pt x="127" y="4295"/>
                    <a:pt x="183" y="4295"/>
                  </a:cubicBezTo>
                  <a:lnTo>
                    <a:pt x="201" y="4295"/>
                  </a:lnTo>
                  <a:cubicBezTo>
                    <a:pt x="253" y="4295"/>
                    <a:pt x="292" y="4243"/>
                    <a:pt x="292" y="4169"/>
                  </a:cubicBezTo>
                  <a:cubicBezTo>
                    <a:pt x="278" y="4122"/>
                    <a:pt x="237" y="4090"/>
                    <a:pt x="194" y="4090"/>
                  </a:cubicBezTo>
                  <a:close/>
                  <a:moveTo>
                    <a:pt x="6844" y="4434"/>
                  </a:moveTo>
                  <a:cubicBezTo>
                    <a:pt x="6797" y="4434"/>
                    <a:pt x="6745" y="4469"/>
                    <a:pt x="6745" y="4513"/>
                  </a:cubicBezTo>
                  <a:cubicBezTo>
                    <a:pt x="6728" y="4587"/>
                    <a:pt x="6745" y="4639"/>
                    <a:pt x="6819" y="4656"/>
                  </a:cubicBezTo>
                  <a:lnTo>
                    <a:pt x="6836" y="4656"/>
                  </a:lnTo>
                  <a:cubicBezTo>
                    <a:pt x="6889" y="4656"/>
                    <a:pt x="6928" y="4621"/>
                    <a:pt x="6945" y="4587"/>
                  </a:cubicBezTo>
                  <a:cubicBezTo>
                    <a:pt x="6963" y="4530"/>
                    <a:pt x="6928" y="4460"/>
                    <a:pt x="6871" y="4439"/>
                  </a:cubicBezTo>
                  <a:cubicBezTo>
                    <a:pt x="6863" y="4436"/>
                    <a:pt x="6854" y="4434"/>
                    <a:pt x="6844" y="4434"/>
                  </a:cubicBezTo>
                  <a:close/>
                  <a:moveTo>
                    <a:pt x="314" y="4580"/>
                  </a:moveTo>
                  <a:cubicBezTo>
                    <a:pt x="301" y="4580"/>
                    <a:pt x="288" y="4582"/>
                    <a:pt x="275" y="4587"/>
                  </a:cubicBezTo>
                  <a:cubicBezTo>
                    <a:pt x="218" y="4604"/>
                    <a:pt x="183" y="4656"/>
                    <a:pt x="201" y="4713"/>
                  </a:cubicBezTo>
                  <a:cubicBezTo>
                    <a:pt x="218" y="4765"/>
                    <a:pt x="253" y="4787"/>
                    <a:pt x="309" y="4787"/>
                  </a:cubicBezTo>
                  <a:lnTo>
                    <a:pt x="344" y="4787"/>
                  </a:lnTo>
                  <a:cubicBezTo>
                    <a:pt x="401" y="4765"/>
                    <a:pt x="436" y="4713"/>
                    <a:pt x="418" y="4639"/>
                  </a:cubicBezTo>
                  <a:cubicBezTo>
                    <a:pt x="392" y="4600"/>
                    <a:pt x="354" y="4580"/>
                    <a:pt x="314" y="4580"/>
                  </a:cubicBezTo>
                  <a:close/>
                  <a:moveTo>
                    <a:pt x="6661" y="4916"/>
                  </a:moveTo>
                  <a:cubicBezTo>
                    <a:pt x="6619" y="4916"/>
                    <a:pt x="6578" y="4945"/>
                    <a:pt x="6562" y="4982"/>
                  </a:cubicBezTo>
                  <a:cubicBezTo>
                    <a:pt x="6528" y="5039"/>
                    <a:pt x="6562" y="5091"/>
                    <a:pt x="6619" y="5130"/>
                  </a:cubicBezTo>
                  <a:lnTo>
                    <a:pt x="6654" y="5130"/>
                  </a:lnTo>
                  <a:cubicBezTo>
                    <a:pt x="6693" y="5130"/>
                    <a:pt x="6745" y="5113"/>
                    <a:pt x="6762" y="5074"/>
                  </a:cubicBezTo>
                  <a:cubicBezTo>
                    <a:pt x="6780" y="5022"/>
                    <a:pt x="6762" y="4948"/>
                    <a:pt x="6710" y="4930"/>
                  </a:cubicBezTo>
                  <a:cubicBezTo>
                    <a:pt x="6694" y="4921"/>
                    <a:pt x="6678" y="4916"/>
                    <a:pt x="6661" y="4916"/>
                  </a:cubicBezTo>
                  <a:close/>
                  <a:moveTo>
                    <a:pt x="515" y="5038"/>
                  </a:moveTo>
                  <a:cubicBezTo>
                    <a:pt x="495" y="5038"/>
                    <a:pt x="473" y="5044"/>
                    <a:pt x="453" y="5056"/>
                  </a:cubicBezTo>
                  <a:cubicBezTo>
                    <a:pt x="401" y="5074"/>
                    <a:pt x="383" y="5148"/>
                    <a:pt x="418" y="5200"/>
                  </a:cubicBezTo>
                  <a:cubicBezTo>
                    <a:pt x="436" y="5239"/>
                    <a:pt x="470" y="5257"/>
                    <a:pt x="510" y="5257"/>
                  </a:cubicBezTo>
                  <a:cubicBezTo>
                    <a:pt x="527" y="5257"/>
                    <a:pt x="544" y="5257"/>
                    <a:pt x="562" y="5239"/>
                  </a:cubicBezTo>
                  <a:cubicBezTo>
                    <a:pt x="618" y="5222"/>
                    <a:pt x="636" y="5148"/>
                    <a:pt x="601" y="5091"/>
                  </a:cubicBezTo>
                  <a:cubicBezTo>
                    <a:pt x="587" y="5058"/>
                    <a:pt x="553" y="5038"/>
                    <a:pt x="515" y="5038"/>
                  </a:cubicBezTo>
                  <a:close/>
                  <a:moveTo>
                    <a:pt x="6394" y="5359"/>
                  </a:moveTo>
                  <a:cubicBezTo>
                    <a:pt x="6360" y="5359"/>
                    <a:pt x="6329" y="5371"/>
                    <a:pt x="6310" y="5400"/>
                  </a:cubicBezTo>
                  <a:cubicBezTo>
                    <a:pt x="6275" y="5457"/>
                    <a:pt x="6293" y="5526"/>
                    <a:pt x="6345" y="5566"/>
                  </a:cubicBezTo>
                  <a:cubicBezTo>
                    <a:pt x="6367" y="5566"/>
                    <a:pt x="6384" y="5583"/>
                    <a:pt x="6401" y="5583"/>
                  </a:cubicBezTo>
                  <a:cubicBezTo>
                    <a:pt x="6436" y="5583"/>
                    <a:pt x="6475" y="5566"/>
                    <a:pt x="6493" y="5526"/>
                  </a:cubicBezTo>
                  <a:cubicBezTo>
                    <a:pt x="6528" y="5474"/>
                    <a:pt x="6510" y="5400"/>
                    <a:pt x="6475" y="5383"/>
                  </a:cubicBezTo>
                  <a:cubicBezTo>
                    <a:pt x="6450" y="5367"/>
                    <a:pt x="6421" y="5359"/>
                    <a:pt x="6394" y="5359"/>
                  </a:cubicBezTo>
                  <a:close/>
                  <a:moveTo>
                    <a:pt x="776" y="5473"/>
                  </a:moveTo>
                  <a:cubicBezTo>
                    <a:pt x="753" y="5473"/>
                    <a:pt x="730" y="5478"/>
                    <a:pt x="710" y="5492"/>
                  </a:cubicBezTo>
                  <a:cubicBezTo>
                    <a:pt x="671" y="5526"/>
                    <a:pt x="653" y="5600"/>
                    <a:pt x="688" y="5635"/>
                  </a:cubicBezTo>
                  <a:cubicBezTo>
                    <a:pt x="710" y="5674"/>
                    <a:pt x="745" y="5692"/>
                    <a:pt x="779" y="5692"/>
                  </a:cubicBezTo>
                  <a:cubicBezTo>
                    <a:pt x="797" y="5692"/>
                    <a:pt x="819" y="5674"/>
                    <a:pt x="836" y="5674"/>
                  </a:cubicBezTo>
                  <a:cubicBezTo>
                    <a:pt x="888" y="5635"/>
                    <a:pt x="906" y="5566"/>
                    <a:pt x="871" y="5509"/>
                  </a:cubicBezTo>
                  <a:cubicBezTo>
                    <a:pt x="849" y="5487"/>
                    <a:pt x="813" y="5473"/>
                    <a:pt x="776" y="5473"/>
                  </a:cubicBezTo>
                  <a:close/>
                  <a:moveTo>
                    <a:pt x="6100" y="5756"/>
                  </a:moveTo>
                  <a:cubicBezTo>
                    <a:pt x="6070" y="5756"/>
                    <a:pt x="6040" y="5770"/>
                    <a:pt x="6018" y="5801"/>
                  </a:cubicBezTo>
                  <a:cubicBezTo>
                    <a:pt x="5966" y="5835"/>
                    <a:pt x="5984" y="5909"/>
                    <a:pt x="6018" y="5944"/>
                  </a:cubicBezTo>
                  <a:cubicBezTo>
                    <a:pt x="6040" y="5962"/>
                    <a:pt x="6075" y="5983"/>
                    <a:pt x="6092" y="5983"/>
                  </a:cubicBezTo>
                  <a:cubicBezTo>
                    <a:pt x="6127" y="5983"/>
                    <a:pt x="6149" y="5962"/>
                    <a:pt x="6166" y="5944"/>
                  </a:cubicBezTo>
                  <a:cubicBezTo>
                    <a:pt x="6219" y="5892"/>
                    <a:pt x="6219" y="5818"/>
                    <a:pt x="6166" y="5783"/>
                  </a:cubicBezTo>
                  <a:cubicBezTo>
                    <a:pt x="6149" y="5765"/>
                    <a:pt x="6124" y="5756"/>
                    <a:pt x="6100" y="5756"/>
                  </a:cubicBezTo>
                  <a:close/>
                  <a:moveTo>
                    <a:pt x="1108" y="5849"/>
                  </a:moveTo>
                  <a:cubicBezTo>
                    <a:pt x="1081" y="5849"/>
                    <a:pt x="1054" y="5864"/>
                    <a:pt x="1036" y="5892"/>
                  </a:cubicBezTo>
                  <a:cubicBezTo>
                    <a:pt x="980" y="5927"/>
                    <a:pt x="980" y="6001"/>
                    <a:pt x="1036" y="6036"/>
                  </a:cubicBezTo>
                  <a:cubicBezTo>
                    <a:pt x="1054" y="6053"/>
                    <a:pt x="1071" y="6070"/>
                    <a:pt x="1106" y="6070"/>
                  </a:cubicBezTo>
                  <a:cubicBezTo>
                    <a:pt x="1123" y="6070"/>
                    <a:pt x="1162" y="6070"/>
                    <a:pt x="1180" y="6036"/>
                  </a:cubicBezTo>
                  <a:cubicBezTo>
                    <a:pt x="1232" y="6001"/>
                    <a:pt x="1232" y="5927"/>
                    <a:pt x="1180" y="5892"/>
                  </a:cubicBezTo>
                  <a:cubicBezTo>
                    <a:pt x="1162" y="5864"/>
                    <a:pt x="1135" y="5849"/>
                    <a:pt x="1108" y="5849"/>
                  </a:cubicBezTo>
                  <a:close/>
                  <a:moveTo>
                    <a:pt x="5730" y="6103"/>
                  </a:moveTo>
                  <a:cubicBezTo>
                    <a:pt x="5707" y="6103"/>
                    <a:pt x="5683" y="6111"/>
                    <a:pt x="5657" y="6127"/>
                  </a:cubicBezTo>
                  <a:cubicBezTo>
                    <a:pt x="5605" y="6162"/>
                    <a:pt x="5605" y="6236"/>
                    <a:pt x="5640" y="6288"/>
                  </a:cubicBezTo>
                  <a:cubicBezTo>
                    <a:pt x="5657" y="6310"/>
                    <a:pt x="5692" y="6327"/>
                    <a:pt x="5731" y="6327"/>
                  </a:cubicBezTo>
                  <a:cubicBezTo>
                    <a:pt x="5749" y="6327"/>
                    <a:pt x="5766" y="6310"/>
                    <a:pt x="5801" y="6288"/>
                  </a:cubicBezTo>
                  <a:cubicBezTo>
                    <a:pt x="5840" y="6253"/>
                    <a:pt x="5840" y="6201"/>
                    <a:pt x="5801" y="6144"/>
                  </a:cubicBezTo>
                  <a:cubicBezTo>
                    <a:pt x="5782" y="6116"/>
                    <a:pt x="5757" y="6103"/>
                    <a:pt x="5730" y="6103"/>
                  </a:cubicBezTo>
                  <a:close/>
                  <a:moveTo>
                    <a:pt x="1479" y="6191"/>
                  </a:moveTo>
                  <a:cubicBezTo>
                    <a:pt x="1447" y="6191"/>
                    <a:pt x="1416" y="6205"/>
                    <a:pt x="1397" y="6236"/>
                  </a:cubicBezTo>
                  <a:cubicBezTo>
                    <a:pt x="1363" y="6288"/>
                    <a:pt x="1380" y="6344"/>
                    <a:pt x="1415" y="6379"/>
                  </a:cubicBezTo>
                  <a:cubicBezTo>
                    <a:pt x="1432" y="6397"/>
                    <a:pt x="1471" y="6397"/>
                    <a:pt x="1489" y="6397"/>
                  </a:cubicBezTo>
                  <a:cubicBezTo>
                    <a:pt x="1524" y="6397"/>
                    <a:pt x="1558" y="6397"/>
                    <a:pt x="1580" y="6362"/>
                  </a:cubicBezTo>
                  <a:cubicBezTo>
                    <a:pt x="1615" y="6310"/>
                    <a:pt x="1597" y="6253"/>
                    <a:pt x="1558" y="6218"/>
                  </a:cubicBezTo>
                  <a:cubicBezTo>
                    <a:pt x="1535" y="6200"/>
                    <a:pt x="1506" y="6191"/>
                    <a:pt x="1479" y="6191"/>
                  </a:cubicBezTo>
                  <a:close/>
                  <a:moveTo>
                    <a:pt x="5317" y="6397"/>
                  </a:moveTo>
                  <a:cubicBezTo>
                    <a:pt x="5298" y="6397"/>
                    <a:pt x="5278" y="6404"/>
                    <a:pt x="5257" y="6418"/>
                  </a:cubicBezTo>
                  <a:cubicBezTo>
                    <a:pt x="5205" y="6436"/>
                    <a:pt x="5187" y="6505"/>
                    <a:pt x="5222" y="6562"/>
                  </a:cubicBezTo>
                  <a:cubicBezTo>
                    <a:pt x="5240" y="6597"/>
                    <a:pt x="5279" y="6614"/>
                    <a:pt x="5313" y="6614"/>
                  </a:cubicBezTo>
                  <a:cubicBezTo>
                    <a:pt x="5331" y="6614"/>
                    <a:pt x="5348" y="6614"/>
                    <a:pt x="5366" y="6597"/>
                  </a:cubicBezTo>
                  <a:cubicBezTo>
                    <a:pt x="5422" y="6562"/>
                    <a:pt x="5440" y="6505"/>
                    <a:pt x="5405" y="6453"/>
                  </a:cubicBezTo>
                  <a:cubicBezTo>
                    <a:pt x="5380" y="6417"/>
                    <a:pt x="5350" y="6397"/>
                    <a:pt x="5317" y="6397"/>
                  </a:cubicBezTo>
                  <a:close/>
                  <a:moveTo>
                    <a:pt x="1920" y="6464"/>
                  </a:moveTo>
                  <a:cubicBezTo>
                    <a:pt x="1880" y="6464"/>
                    <a:pt x="1841" y="6485"/>
                    <a:pt x="1815" y="6527"/>
                  </a:cubicBezTo>
                  <a:cubicBezTo>
                    <a:pt x="1798" y="6579"/>
                    <a:pt x="1815" y="6636"/>
                    <a:pt x="1867" y="6671"/>
                  </a:cubicBezTo>
                  <a:cubicBezTo>
                    <a:pt x="1885" y="6671"/>
                    <a:pt x="1906" y="6688"/>
                    <a:pt x="1924" y="6688"/>
                  </a:cubicBezTo>
                  <a:cubicBezTo>
                    <a:pt x="1959" y="6688"/>
                    <a:pt x="1993" y="6653"/>
                    <a:pt x="2015" y="6614"/>
                  </a:cubicBezTo>
                  <a:cubicBezTo>
                    <a:pt x="2033" y="6579"/>
                    <a:pt x="2015" y="6505"/>
                    <a:pt x="1959" y="6471"/>
                  </a:cubicBezTo>
                  <a:cubicBezTo>
                    <a:pt x="1946" y="6466"/>
                    <a:pt x="1933" y="6464"/>
                    <a:pt x="1920" y="6464"/>
                  </a:cubicBezTo>
                  <a:close/>
                  <a:moveTo>
                    <a:pt x="4865" y="6628"/>
                  </a:moveTo>
                  <a:cubicBezTo>
                    <a:pt x="4851" y="6628"/>
                    <a:pt x="4837" y="6630"/>
                    <a:pt x="4822" y="6636"/>
                  </a:cubicBezTo>
                  <a:cubicBezTo>
                    <a:pt x="4770" y="6653"/>
                    <a:pt x="4735" y="6723"/>
                    <a:pt x="4752" y="6780"/>
                  </a:cubicBezTo>
                  <a:cubicBezTo>
                    <a:pt x="4770" y="6814"/>
                    <a:pt x="4804" y="6832"/>
                    <a:pt x="4861" y="6832"/>
                  </a:cubicBezTo>
                  <a:lnTo>
                    <a:pt x="4896" y="6832"/>
                  </a:lnTo>
                  <a:cubicBezTo>
                    <a:pt x="4952" y="6814"/>
                    <a:pt x="4987" y="6745"/>
                    <a:pt x="4952" y="6688"/>
                  </a:cubicBezTo>
                  <a:cubicBezTo>
                    <a:pt x="4936" y="6650"/>
                    <a:pt x="4903" y="6628"/>
                    <a:pt x="4865" y="6628"/>
                  </a:cubicBezTo>
                  <a:close/>
                  <a:moveTo>
                    <a:pt x="2383" y="6666"/>
                  </a:moveTo>
                  <a:cubicBezTo>
                    <a:pt x="2340" y="6666"/>
                    <a:pt x="2296" y="6698"/>
                    <a:pt x="2268" y="6745"/>
                  </a:cubicBezTo>
                  <a:cubicBezTo>
                    <a:pt x="2250" y="6797"/>
                    <a:pt x="2285" y="6871"/>
                    <a:pt x="2342" y="6888"/>
                  </a:cubicBezTo>
                  <a:lnTo>
                    <a:pt x="2376" y="6888"/>
                  </a:lnTo>
                  <a:cubicBezTo>
                    <a:pt x="2411" y="6888"/>
                    <a:pt x="2468" y="6871"/>
                    <a:pt x="2485" y="6814"/>
                  </a:cubicBezTo>
                  <a:cubicBezTo>
                    <a:pt x="2503" y="6762"/>
                    <a:pt x="2468" y="6706"/>
                    <a:pt x="2411" y="6671"/>
                  </a:cubicBezTo>
                  <a:cubicBezTo>
                    <a:pt x="2402" y="6668"/>
                    <a:pt x="2393" y="6666"/>
                    <a:pt x="2383" y="6666"/>
                  </a:cubicBezTo>
                  <a:close/>
                  <a:moveTo>
                    <a:pt x="4380" y="6775"/>
                  </a:moveTo>
                  <a:cubicBezTo>
                    <a:pt x="4371" y="6775"/>
                    <a:pt x="4361" y="6777"/>
                    <a:pt x="4352" y="6780"/>
                  </a:cubicBezTo>
                  <a:cubicBezTo>
                    <a:pt x="4300" y="6797"/>
                    <a:pt x="4260" y="6854"/>
                    <a:pt x="4260" y="6906"/>
                  </a:cubicBezTo>
                  <a:cubicBezTo>
                    <a:pt x="4278" y="6962"/>
                    <a:pt x="4334" y="6997"/>
                    <a:pt x="4369" y="6997"/>
                  </a:cubicBezTo>
                  <a:lnTo>
                    <a:pt x="4408" y="6997"/>
                  </a:lnTo>
                  <a:cubicBezTo>
                    <a:pt x="4461" y="6980"/>
                    <a:pt x="4495" y="6923"/>
                    <a:pt x="4478" y="6871"/>
                  </a:cubicBezTo>
                  <a:cubicBezTo>
                    <a:pt x="4464" y="6810"/>
                    <a:pt x="4425" y="6775"/>
                    <a:pt x="4380" y="6775"/>
                  </a:cubicBezTo>
                  <a:close/>
                  <a:moveTo>
                    <a:pt x="2857" y="6810"/>
                  </a:moveTo>
                  <a:cubicBezTo>
                    <a:pt x="2812" y="6810"/>
                    <a:pt x="2773" y="6844"/>
                    <a:pt x="2755" y="6906"/>
                  </a:cubicBezTo>
                  <a:cubicBezTo>
                    <a:pt x="2738" y="6962"/>
                    <a:pt x="2794" y="7015"/>
                    <a:pt x="2846" y="7032"/>
                  </a:cubicBezTo>
                  <a:lnTo>
                    <a:pt x="2864" y="7032"/>
                  </a:lnTo>
                  <a:cubicBezTo>
                    <a:pt x="2920" y="7032"/>
                    <a:pt x="2955" y="6997"/>
                    <a:pt x="2972" y="6941"/>
                  </a:cubicBezTo>
                  <a:cubicBezTo>
                    <a:pt x="2994" y="6888"/>
                    <a:pt x="2938" y="6814"/>
                    <a:pt x="2885" y="6814"/>
                  </a:cubicBezTo>
                  <a:cubicBezTo>
                    <a:pt x="2876" y="6811"/>
                    <a:pt x="2866" y="6810"/>
                    <a:pt x="2857" y="6810"/>
                  </a:cubicBezTo>
                  <a:close/>
                  <a:moveTo>
                    <a:pt x="3373" y="6871"/>
                  </a:moveTo>
                  <a:cubicBezTo>
                    <a:pt x="3321" y="6871"/>
                    <a:pt x="3264" y="6923"/>
                    <a:pt x="3264" y="6980"/>
                  </a:cubicBezTo>
                  <a:cubicBezTo>
                    <a:pt x="3264" y="7032"/>
                    <a:pt x="3299" y="7089"/>
                    <a:pt x="3355" y="7089"/>
                  </a:cubicBezTo>
                  <a:lnTo>
                    <a:pt x="3373" y="7089"/>
                  </a:lnTo>
                  <a:cubicBezTo>
                    <a:pt x="3429" y="7089"/>
                    <a:pt x="3482" y="7049"/>
                    <a:pt x="3482" y="6997"/>
                  </a:cubicBezTo>
                  <a:cubicBezTo>
                    <a:pt x="3482" y="6923"/>
                    <a:pt x="3429" y="6871"/>
                    <a:pt x="3373" y="6871"/>
                  </a:cubicBezTo>
                  <a:close/>
                  <a:moveTo>
                    <a:pt x="3886" y="6868"/>
                  </a:moveTo>
                  <a:cubicBezTo>
                    <a:pt x="3879" y="6868"/>
                    <a:pt x="3871" y="6869"/>
                    <a:pt x="3865" y="6871"/>
                  </a:cubicBezTo>
                  <a:cubicBezTo>
                    <a:pt x="3808" y="6871"/>
                    <a:pt x="3756" y="6923"/>
                    <a:pt x="3773" y="6980"/>
                  </a:cubicBezTo>
                  <a:cubicBezTo>
                    <a:pt x="3773" y="7032"/>
                    <a:pt x="3825" y="7089"/>
                    <a:pt x="3882" y="7089"/>
                  </a:cubicBezTo>
                  <a:cubicBezTo>
                    <a:pt x="3952" y="7071"/>
                    <a:pt x="3991" y="7015"/>
                    <a:pt x="3991" y="6962"/>
                  </a:cubicBezTo>
                  <a:cubicBezTo>
                    <a:pt x="3976" y="6913"/>
                    <a:pt x="3931" y="6868"/>
                    <a:pt x="3886" y="6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191211" y="4370487"/>
              <a:ext cx="465678" cy="465293"/>
            </a:xfrm>
            <a:custGeom>
              <a:avLst/>
              <a:gdLst/>
              <a:ahLst/>
              <a:cxnLst/>
              <a:rect l="l" t="t" r="r" b="b"/>
              <a:pathLst>
                <a:path w="4844" h="4840" extrusionOk="0">
                  <a:moveTo>
                    <a:pt x="2341" y="1"/>
                  </a:moveTo>
                  <a:cubicBezTo>
                    <a:pt x="2285" y="18"/>
                    <a:pt x="2232" y="53"/>
                    <a:pt x="2232" y="127"/>
                  </a:cubicBezTo>
                  <a:cubicBezTo>
                    <a:pt x="2250" y="184"/>
                    <a:pt x="2285" y="218"/>
                    <a:pt x="2341" y="218"/>
                  </a:cubicBezTo>
                  <a:lnTo>
                    <a:pt x="2359" y="218"/>
                  </a:lnTo>
                  <a:cubicBezTo>
                    <a:pt x="2415" y="218"/>
                    <a:pt x="2467" y="184"/>
                    <a:pt x="2450" y="110"/>
                  </a:cubicBezTo>
                  <a:cubicBezTo>
                    <a:pt x="2450" y="53"/>
                    <a:pt x="2415" y="1"/>
                    <a:pt x="2341" y="1"/>
                  </a:cubicBezTo>
                  <a:close/>
                  <a:moveTo>
                    <a:pt x="2840" y="49"/>
                  </a:moveTo>
                  <a:cubicBezTo>
                    <a:pt x="2795" y="49"/>
                    <a:pt x="2756" y="83"/>
                    <a:pt x="2742" y="127"/>
                  </a:cubicBezTo>
                  <a:cubicBezTo>
                    <a:pt x="2742" y="201"/>
                    <a:pt x="2776" y="253"/>
                    <a:pt x="2829" y="253"/>
                  </a:cubicBezTo>
                  <a:lnTo>
                    <a:pt x="2850" y="271"/>
                  </a:lnTo>
                  <a:cubicBezTo>
                    <a:pt x="2903" y="271"/>
                    <a:pt x="2959" y="236"/>
                    <a:pt x="2959" y="184"/>
                  </a:cubicBezTo>
                  <a:cubicBezTo>
                    <a:pt x="2976" y="110"/>
                    <a:pt x="2937" y="53"/>
                    <a:pt x="2868" y="53"/>
                  </a:cubicBezTo>
                  <a:cubicBezTo>
                    <a:pt x="2858" y="50"/>
                    <a:pt x="2849" y="49"/>
                    <a:pt x="2840" y="49"/>
                  </a:cubicBezTo>
                  <a:close/>
                  <a:moveTo>
                    <a:pt x="1846" y="88"/>
                  </a:moveTo>
                  <a:cubicBezTo>
                    <a:pt x="1835" y="88"/>
                    <a:pt x="1825" y="89"/>
                    <a:pt x="1815" y="92"/>
                  </a:cubicBezTo>
                  <a:cubicBezTo>
                    <a:pt x="1762" y="92"/>
                    <a:pt x="1723" y="162"/>
                    <a:pt x="1741" y="218"/>
                  </a:cubicBezTo>
                  <a:cubicBezTo>
                    <a:pt x="1762" y="271"/>
                    <a:pt x="1797" y="292"/>
                    <a:pt x="1849" y="292"/>
                  </a:cubicBezTo>
                  <a:lnTo>
                    <a:pt x="1871" y="292"/>
                  </a:lnTo>
                  <a:cubicBezTo>
                    <a:pt x="1923" y="271"/>
                    <a:pt x="1958" y="218"/>
                    <a:pt x="1958" y="162"/>
                  </a:cubicBezTo>
                  <a:cubicBezTo>
                    <a:pt x="1944" y="119"/>
                    <a:pt x="1894" y="88"/>
                    <a:pt x="1846" y="88"/>
                  </a:cubicBezTo>
                  <a:close/>
                  <a:moveTo>
                    <a:pt x="3333" y="195"/>
                  </a:moveTo>
                  <a:cubicBezTo>
                    <a:pt x="3294" y="195"/>
                    <a:pt x="3259" y="214"/>
                    <a:pt x="3246" y="253"/>
                  </a:cubicBezTo>
                  <a:cubicBezTo>
                    <a:pt x="3211" y="310"/>
                    <a:pt x="3246" y="379"/>
                    <a:pt x="3303" y="401"/>
                  </a:cubicBezTo>
                  <a:cubicBezTo>
                    <a:pt x="3303" y="401"/>
                    <a:pt x="3320" y="419"/>
                    <a:pt x="3338" y="419"/>
                  </a:cubicBezTo>
                  <a:cubicBezTo>
                    <a:pt x="3372" y="419"/>
                    <a:pt x="3429" y="379"/>
                    <a:pt x="3446" y="345"/>
                  </a:cubicBezTo>
                  <a:cubicBezTo>
                    <a:pt x="3464" y="292"/>
                    <a:pt x="3429" y="218"/>
                    <a:pt x="3372" y="201"/>
                  </a:cubicBezTo>
                  <a:cubicBezTo>
                    <a:pt x="3359" y="197"/>
                    <a:pt x="3346" y="195"/>
                    <a:pt x="3333" y="195"/>
                  </a:cubicBezTo>
                  <a:close/>
                  <a:moveTo>
                    <a:pt x="1366" y="264"/>
                  </a:moveTo>
                  <a:cubicBezTo>
                    <a:pt x="1353" y="264"/>
                    <a:pt x="1340" y="266"/>
                    <a:pt x="1327" y="271"/>
                  </a:cubicBezTo>
                  <a:cubicBezTo>
                    <a:pt x="1271" y="310"/>
                    <a:pt x="1253" y="362"/>
                    <a:pt x="1271" y="419"/>
                  </a:cubicBezTo>
                  <a:cubicBezTo>
                    <a:pt x="1288" y="453"/>
                    <a:pt x="1327" y="471"/>
                    <a:pt x="1380" y="471"/>
                  </a:cubicBezTo>
                  <a:lnTo>
                    <a:pt x="1414" y="471"/>
                  </a:lnTo>
                  <a:cubicBezTo>
                    <a:pt x="1471" y="436"/>
                    <a:pt x="1506" y="379"/>
                    <a:pt x="1471" y="327"/>
                  </a:cubicBezTo>
                  <a:cubicBezTo>
                    <a:pt x="1445" y="285"/>
                    <a:pt x="1406" y="264"/>
                    <a:pt x="1366" y="264"/>
                  </a:cubicBezTo>
                  <a:close/>
                  <a:moveTo>
                    <a:pt x="3782" y="443"/>
                  </a:moveTo>
                  <a:cubicBezTo>
                    <a:pt x="3743" y="443"/>
                    <a:pt x="3706" y="455"/>
                    <a:pt x="3681" y="488"/>
                  </a:cubicBezTo>
                  <a:cubicBezTo>
                    <a:pt x="3664" y="545"/>
                    <a:pt x="3664" y="597"/>
                    <a:pt x="3721" y="636"/>
                  </a:cubicBezTo>
                  <a:cubicBezTo>
                    <a:pt x="3738" y="654"/>
                    <a:pt x="3755" y="654"/>
                    <a:pt x="3773" y="654"/>
                  </a:cubicBezTo>
                  <a:cubicBezTo>
                    <a:pt x="3808" y="654"/>
                    <a:pt x="3847" y="636"/>
                    <a:pt x="3864" y="619"/>
                  </a:cubicBezTo>
                  <a:cubicBezTo>
                    <a:pt x="3899" y="562"/>
                    <a:pt x="3899" y="488"/>
                    <a:pt x="3847" y="453"/>
                  </a:cubicBezTo>
                  <a:cubicBezTo>
                    <a:pt x="3826" y="447"/>
                    <a:pt x="3804" y="443"/>
                    <a:pt x="3782" y="443"/>
                  </a:cubicBezTo>
                  <a:close/>
                  <a:moveTo>
                    <a:pt x="956" y="538"/>
                  </a:moveTo>
                  <a:cubicBezTo>
                    <a:pt x="931" y="538"/>
                    <a:pt x="908" y="547"/>
                    <a:pt x="892" y="562"/>
                  </a:cubicBezTo>
                  <a:cubicBezTo>
                    <a:pt x="836" y="597"/>
                    <a:pt x="836" y="671"/>
                    <a:pt x="870" y="728"/>
                  </a:cubicBezTo>
                  <a:cubicBezTo>
                    <a:pt x="892" y="745"/>
                    <a:pt x="927" y="762"/>
                    <a:pt x="944" y="762"/>
                  </a:cubicBezTo>
                  <a:cubicBezTo>
                    <a:pt x="979" y="762"/>
                    <a:pt x="1001" y="745"/>
                    <a:pt x="1018" y="728"/>
                  </a:cubicBezTo>
                  <a:cubicBezTo>
                    <a:pt x="1071" y="688"/>
                    <a:pt x="1071" y="636"/>
                    <a:pt x="1036" y="580"/>
                  </a:cubicBezTo>
                  <a:cubicBezTo>
                    <a:pt x="1017" y="551"/>
                    <a:pt x="986" y="538"/>
                    <a:pt x="956" y="538"/>
                  </a:cubicBezTo>
                  <a:close/>
                  <a:moveTo>
                    <a:pt x="4154" y="782"/>
                  </a:moveTo>
                  <a:cubicBezTo>
                    <a:pt x="4130" y="782"/>
                    <a:pt x="4105" y="791"/>
                    <a:pt x="4082" y="815"/>
                  </a:cubicBezTo>
                  <a:cubicBezTo>
                    <a:pt x="4047" y="854"/>
                    <a:pt x="4025" y="923"/>
                    <a:pt x="4082" y="963"/>
                  </a:cubicBezTo>
                  <a:cubicBezTo>
                    <a:pt x="4099" y="980"/>
                    <a:pt x="4117" y="997"/>
                    <a:pt x="4156" y="997"/>
                  </a:cubicBezTo>
                  <a:cubicBezTo>
                    <a:pt x="4190" y="997"/>
                    <a:pt x="4208" y="997"/>
                    <a:pt x="4225" y="980"/>
                  </a:cubicBezTo>
                  <a:cubicBezTo>
                    <a:pt x="4282" y="923"/>
                    <a:pt x="4282" y="871"/>
                    <a:pt x="4243" y="815"/>
                  </a:cubicBezTo>
                  <a:cubicBezTo>
                    <a:pt x="4214" y="795"/>
                    <a:pt x="4184" y="782"/>
                    <a:pt x="4154" y="782"/>
                  </a:cubicBezTo>
                  <a:close/>
                  <a:moveTo>
                    <a:pt x="607" y="905"/>
                  </a:moveTo>
                  <a:cubicBezTo>
                    <a:pt x="568" y="905"/>
                    <a:pt x="531" y="921"/>
                    <a:pt x="509" y="945"/>
                  </a:cubicBezTo>
                  <a:cubicBezTo>
                    <a:pt x="474" y="997"/>
                    <a:pt x="492" y="1071"/>
                    <a:pt x="527" y="1106"/>
                  </a:cubicBezTo>
                  <a:cubicBezTo>
                    <a:pt x="544" y="1124"/>
                    <a:pt x="583" y="1124"/>
                    <a:pt x="601" y="1124"/>
                  </a:cubicBezTo>
                  <a:cubicBezTo>
                    <a:pt x="635" y="1124"/>
                    <a:pt x="675" y="1106"/>
                    <a:pt x="692" y="1089"/>
                  </a:cubicBezTo>
                  <a:cubicBezTo>
                    <a:pt x="727" y="1032"/>
                    <a:pt x="709" y="963"/>
                    <a:pt x="675" y="923"/>
                  </a:cubicBezTo>
                  <a:cubicBezTo>
                    <a:pt x="653" y="910"/>
                    <a:pt x="630" y="905"/>
                    <a:pt x="607" y="905"/>
                  </a:cubicBezTo>
                  <a:close/>
                  <a:moveTo>
                    <a:pt x="4452" y="1197"/>
                  </a:moveTo>
                  <a:cubicBezTo>
                    <a:pt x="4430" y="1197"/>
                    <a:pt x="4409" y="1203"/>
                    <a:pt x="4391" y="1215"/>
                  </a:cubicBezTo>
                  <a:cubicBezTo>
                    <a:pt x="4334" y="1232"/>
                    <a:pt x="4317" y="1306"/>
                    <a:pt x="4351" y="1359"/>
                  </a:cubicBezTo>
                  <a:cubicBezTo>
                    <a:pt x="4373" y="1398"/>
                    <a:pt x="4408" y="1415"/>
                    <a:pt x="4443" y="1415"/>
                  </a:cubicBezTo>
                  <a:cubicBezTo>
                    <a:pt x="4460" y="1415"/>
                    <a:pt x="4482" y="1415"/>
                    <a:pt x="4499" y="1398"/>
                  </a:cubicBezTo>
                  <a:cubicBezTo>
                    <a:pt x="4552" y="1359"/>
                    <a:pt x="4569" y="1306"/>
                    <a:pt x="4552" y="1250"/>
                  </a:cubicBezTo>
                  <a:cubicBezTo>
                    <a:pt x="4529" y="1216"/>
                    <a:pt x="4490" y="1197"/>
                    <a:pt x="4452" y="1197"/>
                  </a:cubicBezTo>
                  <a:close/>
                  <a:moveTo>
                    <a:pt x="340" y="1335"/>
                  </a:moveTo>
                  <a:cubicBezTo>
                    <a:pt x="295" y="1335"/>
                    <a:pt x="253" y="1355"/>
                    <a:pt x="240" y="1398"/>
                  </a:cubicBezTo>
                  <a:cubicBezTo>
                    <a:pt x="218" y="1450"/>
                    <a:pt x="240" y="1524"/>
                    <a:pt x="292" y="1541"/>
                  </a:cubicBezTo>
                  <a:cubicBezTo>
                    <a:pt x="309" y="1559"/>
                    <a:pt x="327" y="1559"/>
                    <a:pt x="327" y="1559"/>
                  </a:cubicBezTo>
                  <a:cubicBezTo>
                    <a:pt x="383" y="1559"/>
                    <a:pt x="418" y="1524"/>
                    <a:pt x="435" y="1489"/>
                  </a:cubicBezTo>
                  <a:cubicBezTo>
                    <a:pt x="457" y="1432"/>
                    <a:pt x="435" y="1380"/>
                    <a:pt x="383" y="1341"/>
                  </a:cubicBezTo>
                  <a:cubicBezTo>
                    <a:pt x="369" y="1337"/>
                    <a:pt x="354" y="1335"/>
                    <a:pt x="340" y="1335"/>
                  </a:cubicBezTo>
                  <a:close/>
                  <a:moveTo>
                    <a:pt x="4644" y="1663"/>
                  </a:moveTo>
                  <a:cubicBezTo>
                    <a:pt x="4632" y="1663"/>
                    <a:pt x="4620" y="1664"/>
                    <a:pt x="4608" y="1667"/>
                  </a:cubicBezTo>
                  <a:cubicBezTo>
                    <a:pt x="4552" y="1685"/>
                    <a:pt x="4534" y="1741"/>
                    <a:pt x="4534" y="1794"/>
                  </a:cubicBezTo>
                  <a:cubicBezTo>
                    <a:pt x="4552" y="1850"/>
                    <a:pt x="4608" y="1885"/>
                    <a:pt x="4643" y="1885"/>
                  </a:cubicBezTo>
                  <a:cubicBezTo>
                    <a:pt x="4660" y="1885"/>
                    <a:pt x="4660" y="1868"/>
                    <a:pt x="4678" y="1868"/>
                  </a:cubicBezTo>
                  <a:cubicBezTo>
                    <a:pt x="4734" y="1850"/>
                    <a:pt x="4769" y="1794"/>
                    <a:pt x="4752" y="1741"/>
                  </a:cubicBezTo>
                  <a:cubicBezTo>
                    <a:pt x="4737" y="1695"/>
                    <a:pt x="4696" y="1663"/>
                    <a:pt x="4644" y="1663"/>
                  </a:cubicBezTo>
                  <a:close/>
                  <a:moveTo>
                    <a:pt x="200" y="1815"/>
                  </a:moveTo>
                  <a:cubicBezTo>
                    <a:pt x="131" y="1815"/>
                    <a:pt x="74" y="1850"/>
                    <a:pt x="57" y="1902"/>
                  </a:cubicBezTo>
                  <a:cubicBezTo>
                    <a:pt x="57" y="1959"/>
                    <a:pt x="92" y="2011"/>
                    <a:pt x="148" y="2033"/>
                  </a:cubicBezTo>
                  <a:lnTo>
                    <a:pt x="166" y="2033"/>
                  </a:lnTo>
                  <a:cubicBezTo>
                    <a:pt x="218" y="2033"/>
                    <a:pt x="274" y="1994"/>
                    <a:pt x="274" y="1959"/>
                  </a:cubicBezTo>
                  <a:cubicBezTo>
                    <a:pt x="292" y="1885"/>
                    <a:pt x="257" y="1833"/>
                    <a:pt x="200" y="1815"/>
                  </a:cubicBezTo>
                  <a:close/>
                  <a:moveTo>
                    <a:pt x="4734" y="2159"/>
                  </a:moveTo>
                  <a:cubicBezTo>
                    <a:pt x="4660" y="2159"/>
                    <a:pt x="4626" y="2211"/>
                    <a:pt x="4626" y="2268"/>
                  </a:cubicBezTo>
                  <a:cubicBezTo>
                    <a:pt x="4626" y="2338"/>
                    <a:pt x="4678" y="2377"/>
                    <a:pt x="4734" y="2377"/>
                  </a:cubicBezTo>
                  <a:lnTo>
                    <a:pt x="4752" y="2377"/>
                  </a:lnTo>
                  <a:cubicBezTo>
                    <a:pt x="4808" y="2377"/>
                    <a:pt x="4843" y="2320"/>
                    <a:pt x="4843" y="2268"/>
                  </a:cubicBezTo>
                  <a:cubicBezTo>
                    <a:pt x="4843" y="2194"/>
                    <a:pt x="4787" y="2159"/>
                    <a:pt x="4734" y="2159"/>
                  </a:cubicBezTo>
                  <a:close/>
                  <a:moveTo>
                    <a:pt x="109" y="2320"/>
                  </a:moveTo>
                  <a:cubicBezTo>
                    <a:pt x="57" y="2320"/>
                    <a:pt x="0" y="2377"/>
                    <a:pt x="0" y="2429"/>
                  </a:cubicBezTo>
                  <a:cubicBezTo>
                    <a:pt x="0" y="2485"/>
                    <a:pt x="57" y="2538"/>
                    <a:pt x="109" y="2538"/>
                  </a:cubicBezTo>
                  <a:cubicBezTo>
                    <a:pt x="183" y="2538"/>
                    <a:pt x="218" y="2485"/>
                    <a:pt x="218" y="2429"/>
                  </a:cubicBezTo>
                  <a:cubicBezTo>
                    <a:pt x="218" y="2377"/>
                    <a:pt x="183" y="2320"/>
                    <a:pt x="109" y="2320"/>
                  </a:cubicBezTo>
                  <a:close/>
                  <a:moveTo>
                    <a:pt x="151" y="2643"/>
                  </a:moveTo>
                  <a:cubicBezTo>
                    <a:pt x="144" y="2643"/>
                    <a:pt x="137" y="2644"/>
                    <a:pt x="131" y="2646"/>
                  </a:cubicBezTo>
                  <a:cubicBezTo>
                    <a:pt x="57" y="2646"/>
                    <a:pt x="22" y="2703"/>
                    <a:pt x="39" y="2773"/>
                  </a:cubicBezTo>
                  <a:cubicBezTo>
                    <a:pt x="39" y="2829"/>
                    <a:pt x="92" y="2864"/>
                    <a:pt x="148" y="2864"/>
                  </a:cubicBezTo>
                  <a:cubicBezTo>
                    <a:pt x="218" y="2847"/>
                    <a:pt x="257" y="2794"/>
                    <a:pt x="240" y="2738"/>
                  </a:cubicBezTo>
                  <a:cubicBezTo>
                    <a:pt x="240" y="2692"/>
                    <a:pt x="196" y="2643"/>
                    <a:pt x="151" y="2643"/>
                  </a:cubicBezTo>
                  <a:close/>
                  <a:moveTo>
                    <a:pt x="4734" y="2664"/>
                  </a:moveTo>
                  <a:cubicBezTo>
                    <a:pt x="4678" y="2664"/>
                    <a:pt x="4626" y="2703"/>
                    <a:pt x="4608" y="2755"/>
                  </a:cubicBezTo>
                  <a:cubicBezTo>
                    <a:pt x="4608" y="2812"/>
                    <a:pt x="4643" y="2864"/>
                    <a:pt x="4700" y="2881"/>
                  </a:cubicBezTo>
                  <a:lnTo>
                    <a:pt x="4717" y="2881"/>
                  </a:lnTo>
                  <a:cubicBezTo>
                    <a:pt x="4769" y="2881"/>
                    <a:pt x="4826" y="2847"/>
                    <a:pt x="4826" y="2794"/>
                  </a:cubicBezTo>
                  <a:cubicBezTo>
                    <a:pt x="4826" y="2738"/>
                    <a:pt x="4787" y="2664"/>
                    <a:pt x="4734" y="2664"/>
                  </a:cubicBezTo>
                  <a:close/>
                  <a:moveTo>
                    <a:pt x="249" y="3134"/>
                  </a:moveTo>
                  <a:cubicBezTo>
                    <a:pt x="238" y="3134"/>
                    <a:pt x="228" y="3135"/>
                    <a:pt x="218" y="3138"/>
                  </a:cubicBezTo>
                  <a:cubicBezTo>
                    <a:pt x="166" y="3156"/>
                    <a:pt x="148" y="3230"/>
                    <a:pt x="166" y="3282"/>
                  </a:cubicBezTo>
                  <a:cubicBezTo>
                    <a:pt x="183" y="3317"/>
                    <a:pt x="218" y="3356"/>
                    <a:pt x="257" y="3356"/>
                  </a:cubicBezTo>
                  <a:lnTo>
                    <a:pt x="309" y="3356"/>
                  </a:lnTo>
                  <a:cubicBezTo>
                    <a:pt x="366" y="3317"/>
                    <a:pt x="383" y="3264"/>
                    <a:pt x="366" y="3208"/>
                  </a:cubicBezTo>
                  <a:cubicBezTo>
                    <a:pt x="351" y="3165"/>
                    <a:pt x="299" y="3134"/>
                    <a:pt x="249" y="3134"/>
                  </a:cubicBezTo>
                  <a:close/>
                  <a:moveTo>
                    <a:pt x="4596" y="3151"/>
                  </a:moveTo>
                  <a:cubicBezTo>
                    <a:pt x="4551" y="3151"/>
                    <a:pt x="4511" y="3183"/>
                    <a:pt x="4482" y="3230"/>
                  </a:cubicBezTo>
                  <a:cubicBezTo>
                    <a:pt x="4460" y="3282"/>
                    <a:pt x="4499" y="3338"/>
                    <a:pt x="4552" y="3373"/>
                  </a:cubicBezTo>
                  <a:lnTo>
                    <a:pt x="4591" y="3373"/>
                  </a:lnTo>
                  <a:cubicBezTo>
                    <a:pt x="4626" y="3373"/>
                    <a:pt x="4678" y="3356"/>
                    <a:pt x="4700" y="3299"/>
                  </a:cubicBezTo>
                  <a:cubicBezTo>
                    <a:pt x="4717" y="3247"/>
                    <a:pt x="4678" y="3190"/>
                    <a:pt x="4626" y="3156"/>
                  </a:cubicBezTo>
                  <a:cubicBezTo>
                    <a:pt x="4616" y="3153"/>
                    <a:pt x="4606" y="3151"/>
                    <a:pt x="4596" y="3151"/>
                  </a:cubicBezTo>
                  <a:close/>
                  <a:moveTo>
                    <a:pt x="493" y="3590"/>
                  </a:moveTo>
                  <a:cubicBezTo>
                    <a:pt x="475" y="3590"/>
                    <a:pt x="455" y="3596"/>
                    <a:pt x="435" y="3608"/>
                  </a:cubicBezTo>
                  <a:cubicBezTo>
                    <a:pt x="383" y="3643"/>
                    <a:pt x="366" y="3699"/>
                    <a:pt x="401" y="3752"/>
                  </a:cubicBezTo>
                  <a:cubicBezTo>
                    <a:pt x="418" y="3791"/>
                    <a:pt x="457" y="3808"/>
                    <a:pt x="492" y="3808"/>
                  </a:cubicBezTo>
                  <a:cubicBezTo>
                    <a:pt x="509" y="3808"/>
                    <a:pt x="527" y="3791"/>
                    <a:pt x="544" y="3791"/>
                  </a:cubicBezTo>
                  <a:cubicBezTo>
                    <a:pt x="601" y="3752"/>
                    <a:pt x="618" y="3682"/>
                    <a:pt x="583" y="3643"/>
                  </a:cubicBezTo>
                  <a:cubicBezTo>
                    <a:pt x="558" y="3609"/>
                    <a:pt x="527" y="3590"/>
                    <a:pt x="493" y="3590"/>
                  </a:cubicBezTo>
                  <a:close/>
                  <a:moveTo>
                    <a:pt x="4355" y="3607"/>
                  </a:moveTo>
                  <a:cubicBezTo>
                    <a:pt x="4322" y="3607"/>
                    <a:pt x="4286" y="3621"/>
                    <a:pt x="4264" y="3643"/>
                  </a:cubicBezTo>
                  <a:cubicBezTo>
                    <a:pt x="4225" y="3699"/>
                    <a:pt x="4243" y="3773"/>
                    <a:pt x="4299" y="3808"/>
                  </a:cubicBezTo>
                  <a:cubicBezTo>
                    <a:pt x="4317" y="3808"/>
                    <a:pt x="4334" y="3826"/>
                    <a:pt x="4351" y="3826"/>
                  </a:cubicBezTo>
                  <a:cubicBezTo>
                    <a:pt x="4391" y="3826"/>
                    <a:pt x="4425" y="3808"/>
                    <a:pt x="4443" y="3773"/>
                  </a:cubicBezTo>
                  <a:cubicBezTo>
                    <a:pt x="4482" y="3717"/>
                    <a:pt x="4460" y="3665"/>
                    <a:pt x="4408" y="3626"/>
                  </a:cubicBezTo>
                  <a:cubicBezTo>
                    <a:pt x="4395" y="3612"/>
                    <a:pt x="4376" y="3607"/>
                    <a:pt x="4355" y="3607"/>
                  </a:cubicBezTo>
                  <a:close/>
                  <a:moveTo>
                    <a:pt x="818" y="3979"/>
                  </a:moveTo>
                  <a:cubicBezTo>
                    <a:pt x="791" y="3979"/>
                    <a:pt x="764" y="3989"/>
                    <a:pt x="744" y="4008"/>
                  </a:cubicBezTo>
                  <a:cubicBezTo>
                    <a:pt x="692" y="4061"/>
                    <a:pt x="692" y="4117"/>
                    <a:pt x="744" y="4169"/>
                  </a:cubicBezTo>
                  <a:cubicBezTo>
                    <a:pt x="762" y="4187"/>
                    <a:pt x="783" y="4187"/>
                    <a:pt x="818" y="4187"/>
                  </a:cubicBezTo>
                  <a:cubicBezTo>
                    <a:pt x="836" y="4187"/>
                    <a:pt x="870" y="4187"/>
                    <a:pt x="892" y="4169"/>
                  </a:cubicBezTo>
                  <a:cubicBezTo>
                    <a:pt x="927" y="4117"/>
                    <a:pt x="927" y="4043"/>
                    <a:pt x="892" y="4008"/>
                  </a:cubicBezTo>
                  <a:cubicBezTo>
                    <a:pt x="873" y="3989"/>
                    <a:pt x="845" y="3979"/>
                    <a:pt x="818" y="3979"/>
                  </a:cubicBezTo>
                  <a:close/>
                  <a:moveTo>
                    <a:pt x="4027" y="4000"/>
                  </a:moveTo>
                  <a:cubicBezTo>
                    <a:pt x="4000" y="4000"/>
                    <a:pt x="3973" y="4008"/>
                    <a:pt x="3956" y="4026"/>
                  </a:cubicBezTo>
                  <a:cubicBezTo>
                    <a:pt x="3916" y="4061"/>
                    <a:pt x="3899" y="4135"/>
                    <a:pt x="3956" y="4169"/>
                  </a:cubicBezTo>
                  <a:cubicBezTo>
                    <a:pt x="3973" y="4209"/>
                    <a:pt x="4008" y="4209"/>
                    <a:pt x="4025" y="4209"/>
                  </a:cubicBezTo>
                  <a:cubicBezTo>
                    <a:pt x="4064" y="4209"/>
                    <a:pt x="4082" y="4209"/>
                    <a:pt x="4099" y="4169"/>
                  </a:cubicBezTo>
                  <a:cubicBezTo>
                    <a:pt x="4156" y="4135"/>
                    <a:pt x="4156" y="4061"/>
                    <a:pt x="4099" y="4026"/>
                  </a:cubicBezTo>
                  <a:cubicBezTo>
                    <a:pt x="4082" y="4008"/>
                    <a:pt x="4055" y="4000"/>
                    <a:pt x="4027" y="4000"/>
                  </a:cubicBezTo>
                  <a:close/>
                  <a:moveTo>
                    <a:pt x="1229" y="4289"/>
                  </a:moveTo>
                  <a:cubicBezTo>
                    <a:pt x="1190" y="4289"/>
                    <a:pt x="1153" y="4306"/>
                    <a:pt x="1127" y="4335"/>
                  </a:cubicBezTo>
                  <a:cubicBezTo>
                    <a:pt x="1088" y="4387"/>
                    <a:pt x="1110" y="4461"/>
                    <a:pt x="1162" y="4496"/>
                  </a:cubicBezTo>
                  <a:cubicBezTo>
                    <a:pt x="1179" y="4496"/>
                    <a:pt x="1197" y="4513"/>
                    <a:pt x="1219" y="4513"/>
                  </a:cubicBezTo>
                  <a:cubicBezTo>
                    <a:pt x="1253" y="4513"/>
                    <a:pt x="1288" y="4496"/>
                    <a:pt x="1306" y="4461"/>
                  </a:cubicBezTo>
                  <a:cubicBezTo>
                    <a:pt x="1345" y="4404"/>
                    <a:pt x="1327" y="4335"/>
                    <a:pt x="1271" y="4296"/>
                  </a:cubicBezTo>
                  <a:cubicBezTo>
                    <a:pt x="1257" y="4291"/>
                    <a:pt x="1243" y="4289"/>
                    <a:pt x="1229" y="4289"/>
                  </a:cubicBezTo>
                  <a:close/>
                  <a:moveTo>
                    <a:pt x="3633" y="4296"/>
                  </a:moveTo>
                  <a:cubicBezTo>
                    <a:pt x="3614" y="4296"/>
                    <a:pt x="3593" y="4303"/>
                    <a:pt x="3573" y="4317"/>
                  </a:cubicBezTo>
                  <a:cubicBezTo>
                    <a:pt x="3520" y="4352"/>
                    <a:pt x="3503" y="4404"/>
                    <a:pt x="3538" y="4461"/>
                  </a:cubicBezTo>
                  <a:cubicBezTo>
                    <a:pt x="3555" y="4496"/>
                    <a:pt x="3590" y="4513"/>
                    <a:pt x="3629" y="4513"/>
                  </a:cubicBezTo>
                  <a:cubicBezTo>
                    <a:pt x="3647" y="4513"/>
                    <a:pt x="3664" y="4513"/>
                    <a:pt x="3681" y="4496"/>
                  </a:cubicBezTo>
                  <a:cubicBezTo>
                    <a:pt x="3738" y="4478"/>
                    <a:pt x="3755" y="4404"/>
                    <a:pt x="3721" y="4352"/>
                  </a:cubicBezTo>
                  <a:cubicBezTo>
                    <a:pt x="3696" y="4316"/>
                    <a:pt x="3666" y="4296"/>
                    <a:pt x="3633" y="4296"/>
                  </a:cubicBezTo>
                  <a:close/>
                  <a:moveTo>
                    <a:pt x="1669" y="4507"/>
                  </a:moveTo>
                  <a:cubicBezTo>
                    <a:pt x="1628" y="4507"/>
                    <a:pt x="1589" y="4530"/>
                    <a:pt x="1562" y="4587"/>
                  </a:cubicBezTo>
                  <a:cubicBezTo>
                    <a:pt x="1545" y="4644"/>
                    <a:pt x="1580" y="4696"/>
                    <a:pt x="1632" y="4713"/>
                  </a:cubicBezTo>
                  <a:cubicBezTo>
                    <a:pt x="1654" y="4713"/>
                    <a:pt x="1654" y="4731"/>
                    <a:pt x="1671" y="4731"/>
                  </a:cubicBezTo>
                  <a:cubicBezTo>
                    <a:pt x="1723" y="4731"/>
                    <a:pt x="1762" y="4696"/>
                    <a:pt x="1780" y="4661"/>
                  </a:cubicBezTo>
                  <a:cubicBezTo>
                    <a:pt x="1797" y="4587"/>
                    <a:pt x="1762" y="4535"/>
                    <a:pt x="1706" y="4513"/>
                  </a:cubicBezTo>
                  <a:cubicBezTo>
                    <a:pt x="1694" y="4509"/>
                    <a:pt x="1681" y="4507"/>
                    <a:pt x="1669" y="4507"/>
                  </a:cubicBezTo>
                  <a:close/>
                  <a:moveTo>
                    <a:pt x="3165" y="4509"/>
                  </a:moveTo>
                  <a:cubicBezTo>
                    <a:pt x="3156" y="4509"/>
                    <a:pt x="3147" y="4510"/>
                    <a:pt x="3137" y="4513"/>
                  </a:cubicBezTo>
                  <a:cubicBezTo>
                    <a:pt x="3085" y="4535"/>
                    <a:pt x="3046" y="4605"/>
                    <a:pt x="3068" y="4661"/>
                  </a:cubicBezTo>
                  <a:cubicBezTo>
                    <a:pt x="3085" y="4696"/>
                    <a:pt x="3120" y="4731"/>
                    <a:pt x="3177" y="4731"/>
                  </a:cubicBezTo>
                  <a:lnTo>
                    <a:pt x="3211" y="4731"/>
                  </a:lnTo>
                  <a:cubicBezTo>
                    <a:pt x="3264" y="4713"/>
                    <a:pt x="3285" y="4644"/>
                    <a:pt x="3264" y="4587"/>
                  </a:cubicBezTo>
                  <a:cubicBezTo>
                    <a:pt x="3249" y="4544"/>
                    <a:pt x="3210" y="4509"/>
                    <a:pt x="3165" y="4509"/>
                  </a:cubicBezTo>
                  <a:close/>
                  <a:moveTo>
                    <a:pt x="2156" y="4619"/>
                  </a:moveTo>
                  <a:cubicBezTo>
                    <a:pt x="2110" y="4619"/>
                    <a:pt x="2065" y="4668"/>
                    <a:pt x="2050" y="4713"/>
                  </a:cubicBezTo>
                  <a:cubicBezTo>
                    <a:pt x="2050" y="4770"/>
                    <a:pt x="2089" y="4822"/>
                    <a:pt x="2158" y="4840"/>
                  </a:cubicBezTo>
                  <a:cubicBezTo>
                    <a:pt x="2215" y="4840"/>
                    <a:pt x="2267" y="4787"/>
                    <a:pt x="2267" y="4731"/>
                  </a:cubicBezTo>
                  <a:cubicBezTo>
                    <a:pt x="2285" y="4679"/>
                    <a:pt x="2232" y="4622"/>
                    <a:pt x="2176" y="4622"/>
                  </a:cubicBezTo>
                  <a:cubicBezTo>
                    <a:pt x="2169" y="4620"/>
                    <a:pt x="2163" y="4619"/>
                    <a:pt x="2156" y="4619"/>
                  </a:cubicBezTo>
                  <a:close/>
                  <a:moveTo>
                    <a:pt x="2668" y="4622"/>
                  </a:moveTo>
                  <a:cubicBezTo>
                    <a:pt x="2594" y="4622"/>
                    <a:pt x="2559" y="4679"/>
                    <a:pt x="2559" y="4731"/>
                  </a:cubicBezTo>
                  <a:cubicBezTo>
                    <a:pt x="2576" y="4805"/>
                    <a:pt x="2611" y="4840"/>
                    <a:pt x="2668" y="4840"/>
                  </a:cubicBezTo>
                  <a:lnTo>
                    <a:pt x="2685" y="4840"/>
                  </a:lnTo>
                  <a:cubicBezTo>
                    <a:pt x="2742" y="4822"/>
                    <a:pt x="2794" y="4787"/>
                    <a:pt x="2776" y="4713"/>
                  </a:cubicBezTo>
                  <a:cubicBezTo>
                    <a:pt x="2776" y="4661"/>
                    <a:pt x="2720" y="4622"/>
                    <a:pt x="2668" y="4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94375" y="4478445"/>
              <a:ext cx="249374" cy="249374"/>
            </a:xfrm>
            <a:custGeom>
              <a:avLst/>
              <a:gdLst/>
              <a:ahLst/>
              <a:cxnLst/>
              <a:rect l="l" t="t" r="r" b="b"/>
              <a:pathLst>
                <a:path w="2594" h="2594" extrusionOk="0">
                  <a:moveTo>
                    <a:pt x="1249" y="1"/>
                  </a:moveTo>
                  <a:cubicBezTo>
                    <a:pt x="1197" y="1"/>
                    <a:pt x="1141" y="57"/>
                    <a:pt x="1141" y="109"/>
                  </a:cubicBezTo>
                  <a:cubicBezTo>
                    <a:pt x="1162" y="183"/>
                    <a:pt x="1197" y="218"/>
                    <a:pt x="1249" y="218"/>
                  </a:cubicBezTo>
                  <a:lnTo>
                    <a:pt x="1271" y="218"/>
                  </a:lnTo>
                  <a:cubicBezTo>
                    <a:pt x="1323" y="218"/>
                    <a:pt x="1380" y="183"/>
                    <a:pt x="1358" y="109"/>
                  </a:cubicBezTo>
                  <a:cubicBezTo>
                    <a:pt x="1358" y="57"/>
                    <a:pt x="1323" y="1"/>
                    <a:pt x="1249" y="1"/>
                  </a:cubicBezTo>
                  <a:close/>
                  <a:moveTo>
                    <a:pt x="1754" y="103"/>
                  </a:moveTo>
                  <a:cubicBezTo>
                    <a:pt x="1715" y="103"/>
                    <a:pt x="1676" y="123"/>
                    <a:pt x="1650" y="166"/>
                  </a:cubicBezTo>
                  <a:cubicBezTo>
                    <a:pt x="1632" y="218"/>
                    <a:pt x="1650" y="292"/>
                    <a:pt x="1706" y="309"/>
                  </a:cubicBezTo>
                  <a:cubicBezTo>
                    <a:pt x="1724" y="309"/>
                    <a:pt x="1741" y="327"/>
                    <a:pt x="1759" y="327"/>
                  </a:cubicBezTo>
                  <a:cubicBezTo>
                    <a:pt x="1793" y="327"/>
                    <a:pt x="1832" y="292"/>
                    <a:pt x="1850" y="257"/>
                  </a:cubicBezTo>
                  <a:cubicBezTo>
                    <a:pt x="1885" y="201"/>
                    <a:pt x="1850" y="127"/>
                    <a:pt x="1793" y="109"/>
                  </a:cubicBezTo>
                  <a:cubicBezTo>
                    <a:pt x="1780" y="105"/>
                    <a:pt x="1767" y="103"/>
                    <a:pt x="1754" y="103"/>
                  </a:cubicBezTo>
                  <a:close/>
                  <a:moveTo>
                    <a:pt x="766" y="120"/>
                  </a:moveTo>
                  <a:cubicBezTo>
                    <a:pt x="753" y="120"/>
                    <a:pt x="740" y="122"/>
                    <a:pt x="727" y="127"/>
                  </a:cubicBezTo>
                  <a:cubicBezTo>
                    <a:pt x="671" y="166"/>
                    <a:pt x="653" y="218"/>
                    <a:pt x="671" y="275"/>
                  </a:cubicBezTo>
                  <a:cubicBezTo>
                    <a:pt x="688" y="327"/>
                    <a:pt x="727" y="344"/>
                    <a:pt x="762" y="344"/>
                  </a:cubicBezTo>
                  <a:cubicBezTo>
                    <a:pt x="779" y="344"/>
                    <a:pt x="797" y="344"/>
                    <a:pt x="814" y="327"/>
                  </a:cubicBezTo>
                  <a:cubicBezTo>
                    <a:pt x="871" y="309"/>
                    <a:pt x="888" y="236"/>
                    <a:pt x="871" y="183"/>
                  </a:cubicBezTo>
                  <a:cubicBezTo>
                    <a:pt x="845" y="141"/>
                    <a:pt x="806" y="120"/>
                    <a:pt x="766" y="120"/>
                  </a:cubicBezTo>
                  <a:close/>
                  <a:moveTo>
                    <a:pt x="2165" y="394"/>
                  </a:moveTo>
                  <a:cubicBezTo>
                    <a:pt x="2138" y="394"/>
                    <a:pt x="2110" y="403"/>
                    <a:pt x="2085" y="418"/>
                  </a:cubicBezTo>
                  <a:cubicBezTo>
                    <a:pt x="2050" y="475"/>
                    <a:pt x="2050" y="527"/>
                    <a:pt x="2085" y="584"/>
                  </a:cubicBezTo>
                  <a:cubicBezTo>
                    <a:pt x="2102" y="601"/>
                    <a:pt x="2141" y="618"/>
                    <a:pt x="2159" y="618"/>
                  </a:cubicBezTo>
                  <a:cubicBezTo>
                    <a:pt x="2194" y="618"/>
                    <a:pt x="2211" y="601"/>
                    <a:pt x="2228" y="584"/>
                  </a:cubicBezTo>
                  <a:cubicBezTo>
                    <a:pt x="2285" y="544"/>
                    <a:pt x="2285" y="475"/>
                    <a:pt x="2250" y="436"/>
                  </a:cubicBezTo>
                  <a:cubicBezTo>
                    <a:pt x="2229" y="407"/>
                    <a:pt x="2198" y="394"/>
                    <a:pt x="2165" y="394"/>
                  </a:cubicBezTo>
                  <a:close/>
                  <a:moveTo>
                    <a:pt x="374" y="429"/>
                  </a:moveTo>
                  <a:cubicBezTo>
                    <a:pt x="343" y="429"/>
                    <a:pt x="312" y="443"/>
                    <a:pt x="292" y="475"/>
                  </a:cubicBezTo>
                  <a:cubicBezTo>
                    <a:pt x="253" y="527"/>
                    <a:pt x="253" y="584"/>
                    <a:pt x="310" y="618"/>
                  </a:cubicBezTo>
                  <a:cubicBezTo>
                    <a:pt x="327" y="636"/>
                    <a:pt x="344" y="653"/>
                    <a:pt x="379" y="653"/>
                  </a:cubicBezTo>
                  <a:cubicBezTo>
                    <a:pt x="401" y="653"/>
                    <a:pt x="436" y="636"/>
                    <a:pt x="453" y="618"/>
                  </a:cubicBezTo>
                  <a:cubicBezTo>
                    <a:pt x="488" y="562"/>
                    <a:pt x="488" y="492"/>
                    <a:pt x="436" y="453"/>
                  </a:cubicBezTo>
                  <a:cubicBezTo>
                    <a:pt x="420" y="438"/>
                    <a:pt x="398" y="429"/>
                    <a:pt x="374" y="429"/>
                  </a:cubicBezTo>
                  <a:close/>
                  <a:moveTo>
                    <a:pt x="2421" y="831"/>
                  </a:moveTo>
                  <a:cubicBezTo>
                    <a:pt x="2412" y="831"/>
                    <a:pt x="2403" y="833"/>
                    <a:pt x="2394" y="836"/>
                  </a:cubicBezTo>
                  <a:cubicBezTo>
                    <a:pt x="2320" y="853"/>
                    <a:pt x="2302" y="910"/>
                    <a:pt x="2320" y="980"/>
                  </a:cubicBezTo>
                  <a:cubicBezTo>
                    <a:pt x="2320" y="1019"/>
                    <a:pt x="2376" y="1054"/>
                    <a:pt x="2411" y="1054"/>
                  </a:cubicBezTo>
                  <a:cubicBezTo>
                    <a:pt x="2429" y="1054"/>
                    <a:pt x="2446" y="1054"/>
                    <a:pt x="2446" y="1036"/>
                  </a:cubicBezTo>
                  <a:cubicBezTo>
                    <a:pt x="2503" y="1019"/>
                    <a:pt x="2537" y="962"/>
                    <a:pt x="2520" y="910"/>
                  </a:cubicBezTo>
                  <a:cubicBezTo>
                    <a:pt x="2506" y="863"/>
                    <a:pt x="2465" y="831"/>
                    <a:pt x="2421" y="831"/>
                  </a:cubicBezTo>
                  <a:close/>
                  <a:moveTo>
                    <a:pt x="136" y="884"/>
                  </a:moveTo>
                  <a:cubicBezTo>
                    <a:pt x="92" y="884"/>
                    <a:pt x="50" y="919"/>
                    <a:pt x="35" y="962"/>
                  </a:cubicBezTo>
                  <a:cubicBezTo>
                    <a:pt x="18" y="1019"/>
                    <a:pt x="53" y="1071"/>
                    <a:pt x="109" y="1088"/>
                  </a:cubicBezTo>
                  <a:lnTo>
                    <a:pt x="144" y="1088"/>
                  </a:lnTo>
                  <a:cubicBezTo>
                    <a:pt x="183" y="1088"/>
                    <a:pt x="236" y="1071"/>
                    <a:pt x="236" y="1019"/>
                  </a:cubicBezTo>
                  <a:cubicBezTo>
                    <a:pt x="253" y="962"/>
                    <a:pt x="218" y="910"/>
                    <a:pt x="162" y="888"/>
                  </a:cubicBezTo>
                  <a:cubicBezTo>
                    <a:pt x="153" y="885"/>
                    <a:pt x="144" y="884"/>
                    <a:pt x="136" y="884"/>
                  </a:cubicBezTo>
                  <a:close/>
                  <a:moveTo>
                    <a:pt x="2485" y="1197"/>
                  </a:moveTo>
                  <a:cubicBezTo>
                    <a:pt x="2411" y="1197"/>
                    <a:pt x="2376" y="1254"/>
                    <a:pt x="2376" y="1306"/>
                  </a:cubicBezTo>
                  <a:cubicBezTo>
                    <a:pt x="2376" y="1362"/>
                    <a:pt x="2411" y="1415"/>
                    <a:pt x="2485" y="1415"/>
                  </a:cubicBezTo>
                  <a:cubicBezTo>
                    <a:pt x="2537" y="1415"/>
                    <a:pt x="2594" y="1362"/>
                    <a:pt x="2594" y="1306"/>
                  </a:cubicBezTo>
                  <a:cubicBezTo>
                    <a:pt x="2594" y="1254"/>
                    <a:pt x="2537" y="1197"/>
                    <a:pt x="2485" y="1197"/>
                  </a:cubicBezTo>
                  <a:close/>
                  <a:moveTo>
                    <a:pt x="92" y="1380"/>
                  </a:moveTo>
                  <a:cubicBezTo>
                    <a:pt x="35" y="1397"/>
                    <a:pt x="1" y="1454"/>
                    <a:pt x="1" y="1506"/>
                  </a:cubicBezTo>
                  <a:cubicBezTo>
                    <a:pt x="18" y="1563"/>
                    <a:pt x="53" y="1597"/>
                    <a:pt x="109" y="1597"/>
                  </a:cubicBezTo>
                  <a:lnTo>
                    <a:pt x="127" y="1597"/>
                  </a:lnTo>
                  <a:cubicBezTo>
                    <a:pt x="183" y="1597"/>
                    <a:pt x="218" y="1541"/>
                    <a:pt x="218" y="1471"/>
                  </a:cubicBezTo>
                  <a:cubicBezTo>
                    <a:pt x="201" y="1415"/>
                    <a:pt x="144" y="1380"/>
                    <a:pt x="92" y="1380"/>
                  </a:cubicBezTo>
                  <a:close/>
                  <a:moveTo>
                    <a:pt x="2367" y="1692"/>
                  </a:moveTo>
                  <a:cubicBezTo>
                    <a:pt x="2329" y="1692"/>
                    <a:pt x="2293" y="1721"/>
                    <a:pt x="2268" y="1758"/>
                  </a:cubicBezTo>
                  <a:cubicBezTo>
                    <a:pt x="2250" y="1815"/>
                    <a:pt x="2268" y="1867"/>
                    <a:pt x="2320" y="1906"/>
                  </a:cubicBezTo>
                  <a:lnTo>
                    <a:pt x="2376" y="1906"/>
                  </a:lnTo>
                  <a:cubicBezTo>
                    <a:pt x="2411" y="1906"/>
                    <a:pt x="2446" y="1889"/>
                    <a:pt x="2468" y="1850"/>
                  </a:cubicBezTo>
                  <a:cubicBezTo>
                    <a:pt x="2485" y="1798"/>
                    <a:pt x="2468" y="1724"/>
                    <a:pt x="2411" y="1706"/>
                  </a:cubicBezTo>
                  <a:cubicBezTo>
                    <a:pt x="2397" y="1697"/>
                    <a:pt x="2382" y="1692"/>
                    <a:pt x="2367" y="1692"/>
                  </a:cubicBezTo>
                  <a:close/>
                  <a:moveTo>
                    <a:pt x="293" y="1849"/>
                  </a:moveTo>
                  <a:cubicBezTo>
                    <a:pt x="274" y="1849"/>
                    <a:pt x="255" y="1855"/>
                    <a:pt x="236" y="1867"/>
                  </a:cubicBezTo>
                  <a:cubicBezTo>
                    <a:pt x="183" y="1906"/>
                    <a:pt x="162" y="1976"/>
                    <a:pt x="201" y="2015"/>
                  </a:cubicBezTo>
                  <a:cubicBezTo>
                    <a:pt x="218" y="2050"/>
                    <a:pt x="253" y="2067"/>
                    <a:pt x="292" y="2067"/>
                  </a:cubicBezTo>
                  <a:cubicBezTo>
                    <a:pt x="310" y="2067"/>
                    <a:pt x="327" y="2067"/>
                    <a:pt x="344" y="2050"/>
                  </a:cubicBezTo>
                  <a:cubicBezTo>
                    <a:pt x="401" y="2015"/>
                    <a:pt x="418" y="1959"/>
                    <a:pt x="379" y="1906"/>
                  </a:cubicBezTo>
                  <a:cubicBezTo>
                    <a:pt x="356" y="1870"/>
                    <a:pt x="326" y="1849"/>
                    <a:pt x="293" y="1849"/>
                  </a:cubicBezTo>
                  <a:close/>
                  <a:moveTo>
                    <a:pt x="2076" y="2095"/>
                  </a:moveTo>
                  <a:cubicBezTo>
                    <a:pt x="2049" y="2095"/>
                    <a:pt x="2022" y="2104"/>
                    <a:pt x="1993" y="2124"/>
                  </a:cubicBezTo>
                  <a:cubicBezTo>
                    <a:pt x="1959" y="2159"/>
                    <a:pt x="1941" y="2233"/>
                    <a:pt x="1993" y="2268"/>
                  </a:cubicBezTo>
                  <a:cubicBezTo>
                    <a:pt x="2011" y="2302"/>
                    <a:pt x="2033" y="2302"/>
                    <a:pt x="2067" y="2302"/>
                  </a:cubicBezTo>
                  <a:cubicBezTo>
                    <a:pt x="2085" y="2302"/>
                    <a:pt x="2120" y="2302"/>
                    <a:pt x="2141" y="2285"/>
                  </a:cubicBezTo>
                  <a:cubicBezTo>
                    <a:pt x="2194" y="2250"/>
                    <a:pt x="2194" y="2176"/>
                    <a:pt x="2159" y="2124"/>
                  </a:cubicBezTo>
                  <a:cubicBezTo>
                    <a:pt x="2131" y="2104"/>
                    <a:pt x="2103" y="2095"/>
                    <a:pt x="2076" y="2095"/>
                  </a:cubicBezTo>
                  <a:close/>
                  <a:moveTo>
                    <a:pt x="662" y="2207"/>
                  </a:moveTo>
                  <a:cubicBezTo>
                    <a:pt x="624" y="2207"/>
                    <a:pt x="587" y="2225"/>
                    <a:pt x="562" y="2250"/>
                  </a:cubicBezTo>
                  <a:cubicBezTo>
                    <a:pt x="527" y="2302"/>
                    <a:pt x="544" y="2376"/>
                    <a:pt x="597" y="2411"/>
                  </a:cubicBezTo>
                  <a:cubicBezTo>
                    <a:pt x="618" y="2411"/>
                    <a:pt x="636" y="2433"/>
                    <a:pt x="653" y="2433"/>
                  </a:cubicBezTo>
                  <a:cubicBezTo>
                    <a:pt x="688" y="2433"/>
                    <a:pt x="727" y="2411"/>
                    <a:pt x="745" y="2376"/>
                  </a:cubicBezTo>
                  <a:cubicBezTo>
                    <a:pt x="779" y="2324"/>
                    <a:pt x="762" y="2250"/>
                    <a:pt x="705" y="2215"/>
                  </a:cubicBezTo>
                  <a:cubicBezTo>
                    <a:pt x="691" y="2209"/>
                    <a:pt x="676" y="2207"/>
                    <a:pt x="662" y="2207"/>
                  </a:cubicBezTo>
                  <a:close/>
                  <a:moveTo>
                    <a:pt x="1627" y="2337"/>
                  </a:moveTo>
                  <a:cubicBezTo>
                    <a:pt x="1617" y="2337"/>
                    <a:pt x="1607" y="2338"/>
                    <a:pt x="1598" y="2342"/>
                  </a:cubicBezTo>
                  <a:cubicBezTo>
                    <a:pt x="1541" y="2359"/>
                    <a:pt x="1506" y="2411"/>
                    <a:pt x="1524" y="2485"/>
                  </a:cubicBezTo>
                  <a:cubicBezTo>
                    <a:pt x="1541" y="2520"/>
                    <a:pt x="1576" y="2559"/>
                    <a:pt x="1632" y="2559"/>
                  </a:cubicBezTo>
                  <a:lnTo>
                    <a:pt x="1650" y="2559"/>
                  </a:lnTo>
                  <a:cubicBezTo>
                    <a:pt x="1724" y="2542"/>
                    <a:pt x="1741" y="2468"/>
                    <a:pt x="1724" y="2411"/>
                  </a:cubicBezTo>
                  <a:cubicBezTo>
                    <a:pt x="1724" y="2368"/>
                    <a:pt x="1674" y="2337"/>
                    <a:pt x="1627" y="2337"/>
                  </a:cubicBezTo>
                  <a:close/>
                  <a:moveTo>
                    <a:pt x="1141" y="2376"/>
                  </a:moveTo>
                  <a:cubicBezTo>
                    <a:pt x="1088" y="2376"/>
                    <a:pt x="1032" y="2411"/>
                    <a:pt x="1014" y="2468"/>
                  </a:cubicBezTo>
                  <a:cubicBezTo>
                    <a:pt x="1014" y="2542"/>
                    <a:pt x="1054" y="2594"/>
                    <a:pt x="1106" y="2594"/>
                  </a:cubicBezTo>
                  <a:lnTo>
                    <a:pt x="1123" y="2594"/>
                  </a:lnTo>
                  <a:cubicBezTo>
                    <a:pt x="1180" y="2594"/>
                    <a:pt x="1232" y="2559"/>
                    <a:pt x="1232" y="2503"/>
                  </a:cubicBezTo>
                  <a:cubicBezTo>
                    <a:pt x="1232" y="2450"/>
                    <a:pt x="1197" y="2394"/>
                    <a:pt x="1141" y="2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 rot="-5400000">
            <a:off x="577152" y="4289428"/>
            <a:ext cx="285675" cy="809501"/>
            <a:chOff x="8631552" y="2704678"/>
            <a:chExt cx="285675" cy="809501"/>
          </a:xfrm>
        </p:grpSpPr>
        <p:sp>
          <p:nvSpPr>
            <p:cNvPr id="115" name="Google Shape;115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51957" y="2794752"/>
              <a:ext cx="238743" cy="63548"/>
            </a:xfrm>
            <a:custGeom>
              <a:avLst/>
              <a:gdLst/>
              <a:ahLst/>
              <a:cxnLst/>
              <a:rect l="l" t="t" r="r" b="b"/>
              <a:pathLst>
                <a:path w="819" h="218" extrusionOk="0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742031" y="2704678"/>
              <a:ext cx="63548" cy="243698"/>
            </a:xfrm>
            <a:custGeom>
              <a:avLst/>
              <a:gdLst/>
              <a:ahLst/>
              <a:cxnLst/>
              <a:rect l="l" t="t" r="r" b="b"/>
              <a:pathLst>
                <a:path w="218" h="836" extrusionOk="0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631552" y="3338691"/>
              <a:ext cx="285675" cy="63840"/>
            </a:xfrm>
            <a:custGeom>
              <a:avLst/>
              <a:gdLst/>
              <a:ahLst/>
              <a:cxnLst/>
              <a:rect l="l" t="t" r="r" b="b"/>
              <a:pathLst>
                <a:path w="980" h="219" extrusionOk="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42031" y="3228504"/>
              <a:ext cx="63548" cy="285675"/>
            </a:xfrm>
            <a:custGeom>
              <a:avLst/>
              <a:gdLst/>
              <a:ahLst/>
              <a:cxnLst/>
              <a:rect l="l" t="t" r="r" b="b"/>
              <a:pathLst>
                <a:path w="218" h="980" extrusionOk="0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7968206" y="208139"/>
            <a:ext cx="911582" cy="809454"/>
            <a:chOff x="7595029" y="282856"/>
            <a:chExt cx="1179125" cy="1047024"/>
          </a:xfrm>
        </p:grpSpPr>
        <p:sp>
          <p:nvSpPr>
            <p:cNvPr id="122" name="Google Shape;122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 rot="-5400000">
            <a:off x="-133102" y="481875"/>
            <a:ext cx="1057871" cy="510440"/>
            <a:chOff x="5747281" y="232051"/>
            <a:chExt cx="1696122" cy="818406"/>
          </a:xfrm>
        </p:grpSpPr>
        <p:sp>
          <p:nvSpPr>
            <p:cNvPr id="155" name="Google Shape;155;p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gradFill>
          <a:gsLst>
            <a:gs pos="0">
              <a:srgbClr val="373535"/>
            </a:gs>
            <a:gs pos="100000">
              <a:schemeClr val="dk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5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50"/>
          <p:cNvGrpSpPr/>
          <p:nvPr/>
        </p:nvGrpSpPr>
        <p:grpSpPr>
          <a:xfrm flipH="1">
            <a:off x="7967960" y="1672940"/>
            <a:ext cx="1004968" cy="892379"/>
            <a:chOff x="7595029" y="282856"/>
            <a:chExt cx="1179125" cy="1047024"/>
          </a:xfrm>
        </p:grpSpPr>
        <p:sp>
          <p:nvSpPr>
            <p:cNvPr id="2967" name="Google Shape;2967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9" name="Google Shape;2999;p50"/>
          <p:cNvGrpSpPr/>
          <p:nvPr/>
        </p:nvGrpSpPr>
        <p:grpSpPr>
          <a:xfrm rot="5400000" flipH="1">
            <a:off x="7747634" y="476151"/>
            <a:ext cx="1445605" cy="697527"/>
            <a:chOff x="5747281" y="232051"/>
            <a:chExt cx="1696122" cy="818406"/>
          </a:xfrm>
        </p:grpSpPr>
        <p:sp>
          <p:nvSpPr>
            <p:cNvPr id="3000" name="Google Shape;3000;p5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50"/>
          <p:cNvSpPr/>
          <p:nvPr/>
        </p:nvSpPr>
        <p:spPr>
          <a:xfrm flipH="1">
            <a:off x="183267" y="28941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7" name="Google Shape;3007;p50"/>
          <p:cNvGrpSpPr/>
          <p:nvPr/>
        </p:nvGrpSpPr>
        <p:grpSpPr>
          <a:xfrm rot="2688823" flipH="1">
            <a:off x="-1969627" y="3524510"/>
            <a:ext cx="5472118" cy="1398844"/>
            <a:chOff x="640550" y="3765075"/>
            <a:chExt cx="7862936" cy="1028898"/>
          </a:xfrm>
        </p:grpSpPr>
        <p:sp>
          <p:nvSpPr>
            <p:cNvPr id="3008" name="Google Shape;3008;p50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0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3" name="Google Shape;303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4" name="Google Shape;3034;p5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51"/>
          <p:cNvSpPr/>
          <p:nvPr/>
        </p:nvSpPr>
        <p:spPr>
          <a:xfrm rot="10800000">
            <a:off x="719993" y="1880330"/>
            <a:ext cx="1398225" cy="139781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51"/>
          <p:cNvSpPr/>
          <p:nvPr/>
        </p:nvSpPr>
        <p:spPr>
          <a:xfrm rot="10800000">
            <a:off x="1465894" y="2649554"/>
            <a:ext cx="929884" cy="92961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51"/>
          <p:cNvSpPr/>
          <p:nvPr/>
        </p:nvSpPr>
        <p:spPr>
          <a:xfrm rot="10800000">
            <a:off x="1546017" y="1471425"/>
            <a:ext cx="769637" cy="769637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51"/>
          <p:cNvSpPr/>
          <p:nvPr/>
        </p:nvSpPr>
        <p:spPr>
          <a:xfrm rot="10800000">
            <a:off x="1398774" y="2176271"/>
            <a:ext cx="1108622" cy="1106959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1"/>
          <p:cNvSpPr/>
          <p:nvPr/>
        </p:nvSpPr>
        <p:spPr>
          <a:xfrm rot="10800000">
            <a:off x="1162216" y="2591562"/>
            <a:ext cx="1106319" cy="1106959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1"/>
          <p:cNvSpPr/>
          <p:nvPr/>
        </p:nvSpPr>
        <p:spPr>
          <a:xfrm rot="10800000">
            <a:off x="2225106" y="2204769"/>
            <a:ext cx="359496" cy="35939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1"/>
          <p:cNvGrpSpPr/>
          <p:nvPr/>
        </p:nvGrpSpPr>
        <p:grpSpPr>
          <a:xfrm>
            <a:off x="7705495" y="4048535"/>
            <a:ext cx="1042111" cy="925360"/>
            <a:chOff x="7595029" y="282856"/>
            <a:chExt cx="1179125" cy="1047024"/>
          </a:xfrm>
        </p:grpSpPr>
        <p:sp>
          <p:nvSpPr>
            <p:cNvPr id="3042" name="Google Shape;3042;p5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51"/>
          <p:cNvGrpSpPr/>
          <p:nvPr/>
        </p:nvGrpSpPr>
        <p:grpSpPr>
          <a:xfrm>
            <a:off x="327968" y="4101989"/>
            <a:ext cx="1696122" cy="818406"/>
            <a:chOff x="5747281" y="232051"/>
            <a:chExt cx="1696122" cy="818406"/>
          </a:xfrm>
        </p:grpSpPr>
        <p:sp>
          <p:nvSpPr>
            <p:cNvPr id="3075" name="Google Shape;3075;p5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1"/>
          </p:nvPr>
        </p:nvSpPr>
        <p:spPr>
          <a:xfrm>
            <a:off x="1629464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title" idx="2"/>
          </p:nvPr>
        </p:nvSpPr>
        <p:spPr>
          <a:xfrm>
            <a:off x="1629463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4958839" y="3109547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title" idx="4"/>
          </p:nvPr>
        </p:nvSpPr>
        <p:spPr>
          <a:xfrm>
            <a:off x="4958838" y="2726325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7769266" y="275352"/>
            <a:ext cx="1004968" cy="892379"/>
            <a:chOff x="7595029" y="282856"/>
            <a:chExt cx="1179125" cy="1047024"/>
          </a:xfrm>
        </p:grpSpPr>
        <p:sp>
          <p:nvSpPr>
            <p:cNvPr id="170" name="Google Shape;170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244655" y="4181751"/>
            <a:ext cx="1445605" cy="697527"/>
            <a:chOff x="5747281" y="232051"/>
            <a:chExt cx="1696122" cy="818406"/>
          </a:xfrm>
        </p:grpSpPr>
        <p:sp>
          <p:nvSpPr>
            <p:cNvPr id="203" name="Google Shape;203;p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 rot="2350084">
            <a:off x="-892722" y="-649526"/>
            <a:ext cx="2324585" cy="2322710"/>
            <a:chOff x="-892725" y="-649525"/>
            <a:chExt cx="2324575" cy="2322700"/>
          </a:xfrm>
        </p:grpSpPr>
        <p:sp>
          <p:nvSpPr>
            <p:cNvPr id="210" name="Google Shape;210;p5"/>
            <p:cNvSpPr/>
            <p:nvPr/>
          </p:nvSpPr>
          <p:spPr>
            <a:xfrm>
              <a:off x="-758074" y="928672"/>
              <a:ext cx="2106207" cy="370423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783328" y="881819"/>
              <a:ext cx="2141348" cy="364405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-804820" y="835072"/>
              <a:ext cx="2170793" cy="347104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-594408" y="1065150"/>
              <a:ext cx="1880423" cy="364405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-647279" y="1039896"/>
              <a:ext cx="1948663" cy="366232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-824486" y="794451"/>
              <a:ext cx="2197874" cy="317552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-694026" y="1004863"/>
              <a:ext cx="2010885" cy="374184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-729059" y="963705"/>
              <a:ext cx="2063650" cy="380202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-876820" y="665818"/>
              <a:ext cx="2273637" cy="189027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-21523" y="1636100"/>
              <a:ext cx="586437" cy="37075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-888534" y="544708"/>
              <a:ext cx="2298891" cy="288644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-884772" y="624660"/>
              <a:ext cx="2289542" cy="220406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-855328" y="728039"/>
              <a:ext cx="2240430" cy="228250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-867041" y="696660"/>
              <a:ext cx="2258270" cy="175486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-839853" y="757484"/>
              <a:ext cx="2219367" cy="278328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-116950" y="1513162"/>
              <a:ext cx="975997" cy="132824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-196902" y="1407956"/>
              <a:ext cx="1202318" cy="208585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-892725" y="478833"/>
              <a:ext cx="2309208" cy="340979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-21523" y="-414031"/>
              <a:ext cx="360545" cy="44919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280616" y="1332195"/>
              <a:ext cx="1359862" cy="251140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233870" y="-649525"/>
              <a:ext cx="818453" cy="113265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393775" y="1147037"/>
              <a:ext cx="1617133" cy="350758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535948" y="1086643"/>
              <a:ext cx="1808421" cy="364405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430742" y="1123610"/>
              <a:ext cx="1671833" cy="358710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477488" y="1105878"/>
              <a:ext cx="1735882" cy="360537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302109" y="1267610"/>
              <a:ext cx="1431864" cy="27693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331553" y="1219037"/>
              <a:ext cx="1498814" cy="311964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360568" y="1175944"/>
              <a:ext cx="1548786" cy="337325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545727" y="-538194"/>
              <a:ext cx="1576404" cy="220298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711327" y="-456415"/>
              <a:ext cx="2014646" cy="473265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672426" y="-487794"/>
              <a:ext cx="1915349" cy="395784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691662" y="-474146"/>
              <a:ext cx="1967792" cy="436835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775805" y="-332081"/>
              <a:ext cx="2147366" cy="52054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742599" y="-407734"/>
              <a:ext cx="2087078" cy="520011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759901" y="-372701"/>
              <a:ext cx="2117920" cy="526136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726695" y="-434922"/>
              <a:ext cx="2053334" cy="500453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647279" y="-499400"/>
              <a:ext cx="1851407" cy="350758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491028" y="-557860"/>
              <a:ext cx="1441750" cy="19085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337249" y="-616319"/>
              <a:ext cx="1081313" cy="136585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425154" y="-581287"/>
              <a:ext cx="1280445" cy="160012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892725" y="422200"/>
              <a:ext cx="2314796" cy="377946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619662" y="-511113"/>
              <a:ext cx="1777041" cy="30594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586455" y="-524654"/>
              <a:ext cx="1687308" cy="262853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890361" y="303454"/>
              <a:ext cx="2322211" cy="39148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793107" y="-285227"/>
              <a:ext cx="2176381" cy="518614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881011" y="203836"/>
              <a:ext cx="2312862" cy="401802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884772" y="266487"/>
              <a:ext cx="2316623" cy="385898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892725" y="336660"/>
              <a:ext cx="2322749" cy="40126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892725" y="373627"/>
              <a:ext cx="2320922" cy="399438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874993" y="137854"/>
              <a:ext cx="2305017" cy="422865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836092" y="-123495"/>
              <a:ext cx="2246448" cy="492930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822551" y="-180021"/>
              <a:ext cx="2225493" cy="505074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867041" y="71550"/>
              <a:ext cx="2295237" cy="440596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808581" y="-234289"/>
              <a:ext cx="2203570" cy="512596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847805" y="-63209"/>
              <a:ext cx="2266114" cy="481754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857692" y="6964"/>
              <a:ext cx="2282127" cy="458328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 rot="1309431">
            <a:off x="8008475" y="2787223"/>
            <a:ext cx="1228298" cy="2931153"/>
            <a:chOff x="7664075" y="-234946"/>
            <a:chExt cx="2354950" cy="5619746"/>
          </a:xfrm>
        </p:grpSpPr>
        <p:sp>
          <p:nvSpPr>
            <p:cNvPr id="267" name="Google Shape;267;p5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title" hasCustomPrompt="1"/>
          </p:nvPr>
        </p:nvSpPr>
        <p:spPr>
          <a:xfrm>
            <a:off x="1887400" y="1721350"/>
            <a:ext cx="5369100" cy="10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6" name="Google Shape;526;p11"/>
          <p:cNvSpPr txBox="1">
            <a:spLocks noGrp="1"/>
          </p:cNvSpPr>
          <p:nvPr>
            <p:ph type="body" idx="1"/>
          </p:nvPr>
        </p:nvSpPr>
        <p:spPr>
          <a:xfrm>
            <a:off x="2356275" y="2857075"/>
            <a:ext cx="4431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3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1"/>
          </p:nvPr>
        </p:nvSpPr>
        <p:spPr>
          <a:xfrm>
            <a:off x="3128213" y="1680700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3" hasCustomPrompt="1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4"/>
          </p:nvPr>
        </p:nvSpPr>
        <p:spPr>
          <a:xfrm>
            <a:off x="3128213" y="2478784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6" hasCustomPrompt="1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7"/>
          </p:nvPr>
        </p:nvSpPr>
        <p:spPr>
          <a:xfrm>
            <a:off x="3128213" y="3276867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title" idx="9" hasCustomPrompt="1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3"/>
          </p:nvPr>
        </p:nvSpPr>
        <p:spPr>
          <a:xfrm>
            <a:off x="3128213" y="4074950"/>
            <a:ext cx="41028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15" hasCustomPrompt="1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5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"/>
          <p:cNvSpPr txBox="1">
            <a:spLocks noGrp="1"/>
          </p:cNvSpPr>
          <p:nvPr>
            <p:ph type="title"/>
          </p:nvPr>
        </p:nvSpPr>
        <p:spPr>
          <a:xfrm flipH="1">
            <a:off x="2941825" y="1904550"/>
            <a:ext cx="3856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7" name="Google Shape;587;p15"/>
          <p:cNvSpPr txBox="1">
            <a:spLocks noGrp="1"/>
          </p:cNvSpPr>
          <p:nvPr>
            <p:ph type="body" idx="1"/>
          </p:nvPr>
        </p:nvSpPr>
        <p:spPr>
          <a:xfrm flipH="1">
            <a:off x="2941825" y="244654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58150" y="1692488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89" name="Google Shape;589;p15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590" name="Google Shape;590;p15"/>
            <p:cNvSpPr/>
            <p:nvPr/>
          </p:nvSpPr>
          <p:spPr>
            <a:xfrm>
              <a:off x="640550" y="4283620"/>
              <a:ext cx="7862936" cy="510352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640550" y="4283317"/>
              <a:ext cx="7862936" cy="477583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640550" y="4280586"/>
              <a:ext cx="7862936" cy="447393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640550" y="4255706"/>
              <a:ext cx="7862936" cy="439200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40550" y="4231129"/>
              <a:ext cx="7862936" cy="430705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40550" y="4206400"/>
              <a:ext cx="7862936" cy="422512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640550" y="4181671"/>
              <a:ext cx="7862936" cy="414168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640550" y="4156942"/>
              <a:ext cx="7862936" cy="409314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640550" y="4132517"/>
              <a:ext cx="7862936" cy="400666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640550" y="4107637"/>
              <a:ext cx="7862936" cy="392474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640550" y="4084122"/>
              <a:ext cx="7862936" cy="383068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40550" y="4059241"/>
              <a:ext cx="7862936" cy="374875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640550" y="4034664"/>
              <a:ext cx="7862936" cy="366531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640550" y="4009784"/>
              <a:ext cx="7862936" cy="361070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40550" y="3986117"/>
              <a:ext cx="7862936" cy="351664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640550" y="3960933"/>
              <a:ext cx="7862936" cy="343775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640550" y="3936508"/>
              <a:ext cx="7862936" cy="362283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640550" y="3911627"/>
              <a:ext cx="7862936" cy="387164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640550" y="3887657"/>
              <a:ext cx="7862936" cy="411286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640550" y="3862625"/>
              <a:ext cx="7862936" cy="436621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40550" y="3838806"/>
              <a:ext cx="7862936" cy="460440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640550" y="3814229"/>
              <a:ext cx="7862936" cy="485472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640550" y="3789804"/>
              <a:ext cx="7862936" cy="512325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40550" y="3765075"/>
              <a:ext cx="7862936" cy="537053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5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615" name="Google Shape;615;p15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15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 txBox="1">
            <a:spLocks noGrp="1"/>
          </p:cNvSpPr>
          <p:nvPr>
            <p:ph type="title"/>
          </p:nvPr>
        </p:nvSpPr>
        <p:spPr>
          <a:xfrm>
            <a:off x="727575" y="2575699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8" name="Google Shape;638;p16"/>
          <p:cNvSpPr txBox="1">
            <a:spLocks noGrp="1"/>
          </p:cNvSpPr>
          <p:nvPr>
            <p:ph type="body" idx="1"/>
          </p:nvPr>
        </p:nvSpPr>
        <p:spPr>
          <a:xfrm>
            <a:off x="727575" y="3117693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9" name="Google Shape;639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0713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40" name="Google Shape;640;p16"/>
          <p:cNvGrpSpPr/>
          <p:nvPr/>
        </p:nvGrpSpPr>
        <p:grpSpPr>
          <a:xfrm>
            <a:off x="727575" y="4333600"/>
            <a:ext cx="478000" cy="269775"/>
            <a:chOff x="854450" y="3730525"/>
            <a:chExt cx="478000" cy="269775"/>
          </a:xfrm>
        </p:grpSpPr>
        <p:sp>
          <p:nvSpPr>
            <p:cNvPr id="641" name="Google Shape;641;p16"/>
            <p:cNvSpPr/>
            <p:nvPr/>
          </p:nvSpPr>
          <p:spPr>
            <a:xfrm>
              <a:off x="854450" y="3730525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025425" y="3730525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197925" y="3730525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4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7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7"/>
          <p:cNvSpPr txBox="1">
            <a:spLocks noGrp="1"/>
          </p:cNvSpPr>
          <p:nvPr>
            <p:ph type="title"/>
          </p:nvPr>
        </p:nvSpPr>
        <p:spPr>
          <a:xfrm>
            <a:off x="4909650" y="2575552"/>
            <a:ext cx="3225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8" name="Google Shape;648;p17"/>
          <p:cNvSpPr txBox="1">
            <a:spLocks noGrp="1"/>
          </p:cNvSpPr>
          <p:nvPr>
            <p:ph type="body" idx="1"/>
          </p:nvPr>
        </p:nvSpPr>
        <p:spPr>
          <a:xfrm>
            <a:off x="4909650" y="3117547"/>
            <a:ext cx="3495900" cy="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9" name="Google Shape;649;p17"/>
          <p:cNvSpPr txBox="1">
            <a:spLocks noGrp="1"/>
          </p:cNvSpPr>
          <p:nvPr>
            <p:ph type="title" idx="2" hasCustomPrompt="1"/>
          </p:nvPr>
        </p:nvSpPr>
        <p:spPr>
          <a:xfrm>
            <a:off x="4909650" y="1434641"/>
            <a:ext cx="1363500" cy="11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50" name="Google Shape;650;p17"/>
          <p:cNvGrpSpPr/>
          <p:nvPr/>
        </p:nvGrpSpPr>
        <p:grpSpPr>
          <a:xfrm rot="5400000">
            <a:off x="7716497" y="3535887"/>
            <a:ext cx="243176" cy="1891810"/>
            <a:chOff x="7049800" y="1675075"/>
            <a:chExt cx="142125" cy="1105675"/>
          </a:xfrm>
        </p:grpSpPr>
        <p:sp>
          <p:nvSpPr>
            <p:cNvPr id="651" name="Google Shape;651;p17"/>
            <p:cNvSpPr/>
            <p:nvPr/>
          </p:nvSpPr>
          <p:spPr>
            <a:xfrm>
              <a:off x="7167575" y="19159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167575" y="20094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7167575" y="21029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7167575" y="2196300"/>
              <a:ext cx="24350" cy="25175"/>
            </a:xfrm>
            <a:custGeom>
              <a:avLst/>
              <a:gdLst/>
              <a:ahLst/>
              <a:cxnLst/>
              <a:rect l="l" t="t" r="r" b="b"/>
              <a:pathLst>
                <a:path w="974" h="1007" extrusionOk="0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7167575" y="2289775"/>
              <a:ext cx="24350" cy="24400"/>
            </a:xfrm>
            <a:custGeom>
              <a:avLst/>
              <a:gdLst/>
              <a:ahLst/>
              <a:cxnLst/>
              <a:rect l="l" t="t" r="r" b="b"/>
              <a:pathLst>
                <a:path w="974" h="976" extrusionOk="0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7167575" y="2382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7167575" y="24760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7167575" y="2568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7167575" y="26621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7167575" y="2756175"/>
              <a:ext cx="24350" cy="24575"/>
            </a:xfrm>
            <a:custGeom>
              <a:avLst/>
              <a:gdLst/>
              <a:ahLst/>
              <a:cxnLst/>
              <a:rect l="l" t="t" r="r" b="b"/>
              <a:pathLst>
                <a:path w="974" h="983" extrusionOk="0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049800" y="1675075"/>
              <a:ext cx="24325" cy="25125"/>
            </a:xfrm>
            <a:custGeom>
              <a:avLst/>
              <a:gdLst/>
              <a:ahLst/>
              <a:cxnLst/>
              <a:rect l="l" t="t" r="r" b="b"/>
              <a:pathLst>
                <a:path w="973" h="1005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7049800" y="17685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7049800" y="1861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7049800" y="1955250"/>
              <a:ext cx="24325" cy="24575"/>
            </a:xfrm>
            <a:custGeom>
              <a:avLst/>
              <a:gdLst/>
              <a:ahLst/>
              <a:cxnLst/>
              <a:rect l="l" t="t" r="r" b="b"/>
              <a:pathLst>
                <a:path w="973" h="983" extrusionOk="0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7049800" y="2048125"/>
              <a:ext cx="24325" cy="25175"/>
            </a:xfrm>
            <a:custGeom>
              <a:avLst/>
              <a:gdLst/>
              <a:ahLst/>
              <a:cxnLst/>
              <a:rect l="l" t="t" r="r" b="b"/>
              <a:pathLst>
                <a:path w="973" h="1007" extrusionOk="0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7049800" y="21416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7049800" y="2234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7049800" y="232782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17"/>
          <p:cNvGrpSpPr/>
          <p:nvPr/>
        </p:nvGrpSpPr>
        <p:grpSpPr>
          <a:xfrm>
            <a:off x="6615125" y="4109900"/>
            <a:ext cx="1448375" cy="370850"/>
            <a:chOff x="5578650" y="4068750"/>
            <a:chExt cx="1448375" cy="370850"/>
          </a:xfrm>
        </p:grpSpPr>
        <p:sp>
          <p:nvSpPr>
            <p:cNvPr id="670" name="Google Shape;670;p17"/>
            <p:cNvSpPr/>
            <p:nvPr/>
          </p:nvSpPr>
          <p:spPr>
            <a:xfrm>
              <a:off x="6589300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6336250" y="4068750"/>
              <a:ext cx="185450" cy="370850"/>
            </a:xfrm>
            <a:custGeom>
              <a:avLst/>
              <a:gdLst/>
              <a:ahLst/>
              <a:cxnLst/>
              <a:rect l="l" t="t" r="r" b="b"/>
              <a:pathLst>
                <a:path w="7418" h="14834" extrusionOk="0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6841575" y="4068750"/>
              <a:ext cx="185450" cy="370850"/>
            </a:xfrm>
            <a:custGeom>
              <a:avLst/>
              <a:gdLst/>
              <a:ahLst/>
              <a:cxnLst/>
              <a:rect l="l" t="t" r="r" b="b"/>
              <a:pathLst>
                <a:path w="7418" h="14834" extrusionOk="0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5830925" y="4068750"/>
              <a:ext cx="185425" cy="370850"/>
            </a:xfrm>
            <a:custGeom>
              <a:avLst/>
              <a:gdLst/>
              <a:ahLst/>
              <a:cxnLst/>
              <a:rect l="l" t="t" r="r" b="b"/>
              <a:pathLst>
                <a:path w="7417" h="14834" extrusionOk="0">
                  <a:moveTo>
                    <a:pt x="0" y="7417"/>
                  </a:moveTo>
                  <a:cubicBezTo>
                    <a:pt x="0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5578650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6083975" y="4068750"/>
              <a:ext cx="184675" cy="370850"/>
            </a:xfrm>
            <a:custGeom>
              <a:avLst/>
              <a:gdLst/>
              <a:ahLst/>
              <a:cxnLst/>
              <a:rect l="l" t="t" r="r" b="b"/>
              <a:pathLst>
                <a:path w="7387" h="14834" extrusionOk="0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71" r:id="rId13"/>
    <p:sldLayoutId id="2147483672" r:id="rId14"/>
    <p:sldLayoutId id="2147483677" r:id="rId15"/>
    <p:sldLayoutId id="2147483678" r:id="rId16"/>
    <p:sldLayoutId id="2147483683" r:id="rId17"/>
    <p:sldLayoutId id="2147483686" r:id="rId18"/>
    <p:sldLayoutId id="2147483691" r:id="rId19"/>
    <p:sldLayoutId id="2147483696" r:id="rId20"/>
    <p:sldLayoutId id="2147483697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dioscienza.it/2014/01/20/vedere-le-particelle-elementar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hyperlink" Target="https://pixabay.com/it/punto-interrogativo-pulsante-red-3119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dioscienza.it/2014/01/20/vedere-le-particelle-elementari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5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freepngimg.com/png/80870-triangle-icons-wallpaper-desktop-computer-arrow-art" TargetMode="Externa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57"/>
          <p:cNvSpPr txBox="1">
            <a:spLocks noGrp="1"/>
          </p:cNvSpPr>
          <p:nvPr>
            <p:ph type="ctrTitle"/>
          </p:nvPr>
        </p:nvSpPr>
        <p:spPr>
          <a:xfrm>
            <a:off x="4059172" y="1662795"/>
            <a:ext cx="4554900" cy="17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4000" dirty="0"/>
              <a:t>« </a:t>
            </a:r>
            <a:r>
              <a:rPr lang="it-IT" sz="4000" dirty="0" err="1"/>
              <a:t>Emotion</a:t>
            </a:r>
            <a:r>
              <a:rPr lang="it-IT" sz="4000" dirty="0"/>
              <a:t> 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r>
              <a:rPr lang="it-IT" sz="4000" dirty="0"/>
              <a:t> &amp; </a:t>
            </a:r>
            <a:r>
              <a:rPr lang="it-IT" sz="4000" dirty="0" err="1"/>
              <a:t>Genuineness</a:t>
            </a:r>
            <a:r>
              <a:rPr lang="it-IT" sz="4000" dirty="0"/>
              <a:t> 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Detection</a:t>
            </a:r>
            <a:r>
              <a:rPr lang="it-IT" sz="4000" dirty="0"/>
              <a:t> »</a:t>
            </a:r>
            <a:endParaRPr sz="4000" dirty="0"/>
          </a:p>
        </p:txBody>
      </p:sp>
      <p:sp>
        <p:nvSpPr>
          <p:cNvPr id="3097" name="Google Shape;3097;p57"/>
          <p:cNvSpPr/>
          <p:nvPr/>
        </p:nvSpPr>
        <p:spPr>
          <a:xfrm>
            <a:off x="1284974" y="3662964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57"/>
          <p:cNvSpPr/>
          <p:nvPr/>
        </p:nvSpPr>
        <p:spPr>
          <a:xfrm>
            <a:off x="2336591" y="41168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9" name="Google Shape;3099;p57"/>
          <p:cNvGrpSpPr/>
          <p:nvPr/>
        </p:nvGrpSpPr>
        <p:grpSpPr>
          <a:xfrm>
            <a:off x="894254" y="919397"/>
            <a:ext cx="2545698" cy="2543676"/>
            <a:chOff x="894254" y="919397"/>
            <a:chExt cx="2545698" cy="2543676"/>
          </a:xfrm>
        </p:grpSpPr>
        <p:sp>
          <p:nvSpPr>
            <p:cNvPr id="3100" name="Google Shape;3100;p57"/>
            <p:cNvSpPr/>
            <p:nvPr/>
          </p:nvSpPr>
          <p:spPr>
            <a:xfrm>
              <a:off x="1041715" y="2647740"/>
              <a:ext cx="2306557" cy="405669"/>
            </a:xfrm>
            <a:custGeom>
              <a:avLst/>
              <a:gdLst/>
              <a:ahLst/>
              <a:cxnLst/>
              <a:rect l="l" t="t" r="r" b="b"/>
              <a:pathLst>
                <a:path w="19599" h="3447" extrusionOk="0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1014058" y="2596429"/>
              <a:ext cx="2345041" cy="399078"/>
            </a:xfrm>
            <a:custGeom>
              <a:avLst/>
              <a:gdLst/>
              <a:ahLst/>
              <a:cxnLst/>
              <a:rect l="l" t="t" r="r" b="b"/>
              <a:pathLst>
                <a:path w="19926" h="3391" extrusionOk="0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990521" y="2545235"/>
              <a:ext cx="2377287" cy="380131"/>
            </a:xfrm>
            <a:custGeom>
              <a:avLst/>
              <a:gdLst/>
              <a:ahLst/>
              <a:cxnLst/>
              <a:rect l="l" t="t" r="r" b="b"/>
              <a:pathLst>
                <a:path w="20200" h="3230" extrusionOk="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1220951" y="2797202"/>
              <a:ext cx="2059296" cy="399078"/>
            </a:xfrm>
            <a:custGeom>
              <a:avLst/>
              <a:gdLst/>
              <a:ahLst/>
              <a:cxnLst/>
              <a:rect l="l" t="t" r="r" b="b"/>
              <a:pathLst>
                <a:path w="17498" h="3391" extrusionOk="0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1163050" y="2769546"/>
              <a:ext cx="2134027" cy="401079"/>
            </a:xfrm>
            <a:custGeom>
              <a:avLst/>
              <a:gdLst/>
              <a:ahLst/>
              <a:cxnLst/>
              <a:rect l="l" t="t" r="r" b="b"/>
              <a:pathLst>
                <a:path w="18133" h="3408" extrusionOk="0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968985" y="2500750"/>
              <a:ext cx="2406945" cy="347767"/>
            </a:xfrm>
            <a:custGeom>
              <a:avLst/>
              <a:gdLst/>
              <a:ahLst/>
              <a:cxnLst/>
              <a:rect l="l" t="t" r="r" b="b"/>
              <a:pathLst>
                <a:path w="20452" h="2955" extrusionOk="0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1111856" y="2731180"/>
              <a:ext cx="2202168" cy="409788"/>
            </a:xfrm>
            <a:custGeom>
              <a:avLst/>
              <a:gdLst/>
              <a:ahLst/>
              <a:cxnLst/>
              <a:rect l="l" t="t" r="r" b="b"/>
              <a:pathLst>
                <a:path w="18712" h="3482" extrusionOk="0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1073490" y="2686106"/>
              <a:ext cx="2259953" cy="416378"/>
            </a:xfrm>
            <a:custGeom>
              <a:avLst/>
              <a:gdLst/>
              <a:ahLst/>
              <a:cxnLst/>
              <a:rect l="l" t="t" r="r" b="b"/>
              <a:pathLst>
                <a:path w="19203" h="3538" extrusionOk="0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911671" y="2359879"/>
              <a:ext cx="2489914" cy="207012"/>
            </a:xfrm>
            <a:custGeom>
              <a:avLst/>
              <a:gdLst/>
              <a:ahLst/>
              <a:cxnLst/>
              <a:rect l="l" t="t" r="r" b="b"/>
              <a:pathLst>
                <a:path w="21157" h="1759" extrusionOk="0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1848338" y="3422470"/>
              <a:ext cx="642221" cy="40602"/>
            </a:xfrm>
            <a:custGeom>
              <a:avLst/>
              <a:gdLst/>
              <a:ahLst/>
              <a:cxnLst/>
              <a:rect l="l" t="t" r="r" b="b"/>
              <a:pathLst>
                <a:path w="5457" h="345" extrusionOk="0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898843" y="2227246"/>
              <a:ext cx="2517571" cy="316109"/>
            </a:xfrm>
            <a:custGeom>
              <a:avLst/>
              <a:gdLst/>
              <a:ahLst/>
              <a:cxnLst/>
              <a:rect l="l" t="t" r="r" b="b"/>
              <a:pathLst>
                <a:path w="21392" h="2686" extrusionOk="0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902962" y="2314805"/>
              <a:ext cx="2507332" cy="241377"/>
            </a:xfrm>
            <a:custGeom>
              <a:avLst/>
              <a:gdLst/>
              <a:ahLst/>
              <a:cxnLst/>
              <a:rect l="l" t="t" r="r" b="b"/>
              <a:pathLst>
                <a:path w="21305" h="2051" extrusionOk="0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935209" y="2428020"/>
              <a:ext cx="2453549" cy="249968"/>
            </a:xfrm>
            <a:custGeom>
              <a:avLst/>
              <a:gdLst/>
              <a:ahLst/>
              <a:cxnLst/>
              <a:rect l="l" t="t" r="r" b="b"/>
              <a:pathLst>
                <a:path w="20848" h="2124" extrusionOk="0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922381" y="2393655"/>
              <a:ext cx="2473085" cy="192184"/>
            </a:xfrm>
            <a:custGeom>
              <a:avLst/>
              <a:gdLst/>
              <a:ahLst/>
              <a:cxnLst/>
              <a:rect l="l" t="t" r="r" b="b"/>
              <a:pathLst>
                <a:path w="21014" h="1633" extrusionOk="0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952155" y="2460266"/>
              <a:ext cx="2430482" cy="304811"/>
            </a:xfrm>
            <a:custGeom>
              <a:avLst/>
              <a:gdLst/>
              <a:ahLst/>
              <a:cxnLst/>
              <a:rect l="l" t="t" r="r" b="b"/>
              <a:pathLst>
                <a:path w="20652" h="2590" extrusionOk="0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1743832" y="3287837"/>
              <a:ext cx="1068838" cy="145462"/>
            </a:xfrm>
            <a:custGeom>
              <a:avLst/>
              <a:gdLst/>
              <a:ahLst/>
              <a:cxnLst/>
              <a:rect l="l" t="t" r="r" b="b"/>
              <a:pathLst>
                <a:path w="9082" h="1236" extrusionOk="0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1656274" y="3172622"/>
              <a:ext cx="1316688" cy="228431"/>
            </a:xfrm>
            <a:custGeom>
              <a:avLst/>
              <a:gdLst/>
              <a:ahLst/>
              <a:cxnLst/>
              <a:rect l="l" t="t" r="r" b="b"/>
              <a:pathLst>
                <a:path w="11188" h="1941" extrusionOk="0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894254" y="2155105"/>
              <a:ext cx="2528869" cy="373422"/>
            </a:xfrm>
            <a:custGeom>
              <a:avLst/>
              <a:gdLst/>
              <a:ahLst/>
              <a:cxnLst/>
              <a:rect l="l" t="t" r="r" b="b"/>
              <a:pathLst>
                <a:path w="21488" h="3173" extrusionOk="0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1848338" y="1177296"/>
              <a:ext cx="394842" cy="49193"/>
            </a:xfrm>
            <a:custGeom>
              <a:avLst/>
              <a:gdLst/>
              <a:ahLst/>
              <a:cxnLst/>
              <a:rect l="l" t="t" r="r" b="b"/>
              <a:pathLst>
                <a:path w="3355" h="418" extrusionOk="0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1564596" y="3089653"/>
              <a:ext cx="1489218" cy="275036"/>
            </a:xfrm>
            <a:custGeom>
              <a:avLst/>
              <a:gdLst/>
              <a:ahLst/>
              <a:cxnLst/>
              <a:rect l="l" t="t" r="r" b="b"/>
              <a:pathLst>
                <a:path w="12654" h="2337" extrusionOk="0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1615789" y="919397"/>
              <a:ext cx="896308" cy="124043"/>
            </a:xfrm>
            <a:custGeom>
              <a:avLst/>
              <a:gdLst/>
              <a:ahLst/>
              <a:cxnLst/>
              <a:rect l="l" t="t" r="r" b="b"/>
              <a:pathLst>
                <a:path w="7616" h="1054" extrusionOk="0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1440672" y="2886879"/>
              <a:ext cx="1770961" cy="384132"/>
            </a:xfrm>
            <a:custGeom>
              <a:avLst/>
              <a:gdLst/>
              <a:ahLst/>
              <a:cxnLst/>
              <a:rect l="l" t="t" r="r" b="b"/>
              <a:pathLst>
                <a:path w="15048" h="3264" extrusionOk="0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1284973" y="2820739"/>
              <a:ext cx="1980445" cy="399078"/>
            </a:xfrm>
            <a:custGeom>
              <a:avLst/>
              <a:gdLst/>
              <a:ahLst/>
              <a:cxnLst/>
              <a:rect l="l" t="t" r="r" b="b"/>
              <a:pathLst>
                <a:path w="16828" h="3391" extrusionOk="0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1400188" y="2861223"/>
              <a:ext cx="1830864" cy="392841"/>
            </a:xfrm>
            <a:custGeom>
              <a:avLst/>
              <a:gdLst/>
              <a:ahLst/>
              <a:cxnLst/>
              <a:rect l="l" t="t" r="r" b="b"/>
              <a:pathLst>
                <a:path w="15557" h="3338" extrusionOk="0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1348994" y="2841805"/>
              <a:ext cx="1901006" cy="394842"/>
            </a:xfrm>
            <a:custGeom>
              <a:avLst/>
              <a:gdLst/>
              <a:ahLst/>
              <a:cxnLst/>
              <a:rect l="l" t="t" r="r" b="b"/>
              <a:pathLst>
                <a:path w="16153" h="3355" extrusionOk="0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1541059" y="3018923"/>
              <a:ext cx="1568068" cy="303281"/>
            </a:xfrm>
            <a:custGeom>
              <a:avLst/>
              <a:gdLst/>
              <a:ahLst/>
              <a:cxnLst/>
              <a:rect l="l" t="t" r="r" b="b"/>
              <a:pathLst>
                <a:path w="13324" h="2577" extrusionOk="0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1508812" y="2965729"/>
              <a:ext cx="1641388" cy="341647"/>
            </a:xfrm>
            <a:custGeom>
              <a:avLst/>
              <a:gdLst/>
              <a:ahLst/>
              <a:cxnLst/>
              <a:rect l="l" t="t" r="r" b="b"/>
              <a:pathLst>
                <a:path w="13947" h="2903" extrusionOk="0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1477037" y="2918537"/>
              <a:ext cx="1696112" cy="369421"/>
            </a:xfrm>
            <a:custGeom>
              <a:avLst/>
              <a:gdLst/>
              <a:ahLst/>
              <a:cxnLst/>
              <a:rect l="l" t="t" r="r" b="b"/>
              <a:pathLst>
                <a:path w="14412" h="3139" extrusionOk="0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1274263" y="1041320"/>
              <a:ext cx="1726358" cy="241259"/>
            </a:xfrm>
            <a:custGeom>
              <a:avLst/>
              <a:gdLst/>
              <a:ahLst/>
              <a:cxnLst/>
              <a:rect l="l" t="t" r="r" b="b"/>
              <a:pathLst>
                <a:path w="14669" h="2050" extrusionOk="0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1092908" y="1130879"/>
              <a:ext cx="2206288" cy="518296"/>
            </a:xfrm>
            <a:custGeom>
              <a:avLst/>
              <a:gdLst/>
              <a:ahLst/>
              <a:cxnLst/>
              <a:rect l="l" t="t" r="r" b="b"/>
              <a:pathLst>
                <a:path w="18747" h="4404" extrusionOk="0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1135511" y="1096515"/>
              <a:ext cx="2097544" cy="433443"/>
            </a:xfrm>
            <a:custGeom>
              <a:avLst/>
              <a:gdLst/>
              <a:ahLst/>
              <a:cxnLst/>
              <a:rect l="l" t="t" r="r" b="b"/>
              <a:pathLst>
                <a:path w="17823" h="3683" extrusionOk="0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1114445" y="1111461"/>
              <a:ext cx="2154976" cy="478400"/>
            </a:xfrm>
            <a:custGeom>
              <a:avLst/>
              <a:gdLst/>
              <a:ahLst/>
              <a:cxnLst/>
              <a:rect l="l" t="t" r="r" b="b"/>
              <a:pathLst>
                <a:path w="18311" h="4065" extrusionOk="0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1022297" y="1267042"/>
              <a:ext cx="2351632" cy="570078"/>
            </a:xfrm>
            <a:custGeom>
              <a:avLst/>
              <a:gdLst/>
              <a:ahLst/>
              <a:cxnLst/>
              <a:rect l="l" t="t" r="r" b="b"/>
              <a:pathLst>
                <a:path w="19982" h="4844" extrusionOk="0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1058662" y="1184191"/>
              <a:ext cx="2285609" cy="569490"/>
            </a:xfrm>
            <a:custGeom>
              <a:avLst/>
              <a:gdLst/>
              <a:ahLst/>
              <a:cxnLst/>
              <a:rect l="l" t="t" r="r" b="b"/>
              <a:pathLst>
                <a:path w="19421" h="4839" extrusionOk="0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1039714" y="1222557"/>
              <a:ext cx="2319385" cy="576198"/>
            </a:xfrm>
            <a:custGeom>
              <a:avLst/>
              <a:gdLst/>
              <a:ahLst/>
              <a:cxnLst/>
              <a:rect l="l" t="t" r="r" b="b"/>
              <a:pathLst>
                <a:path w="19708" h="4896" extrusionOk="0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1076079" y="1154417"/>
              <a:ext cx="2248655" cy="548071"/>
            </a:xfrm>
            <a:custGeom>
              <a:avLst/>
              <a:gdLst/>
              <a:ahLst/>
              <a:cxnLst/>
              <a:rect l="l" t="t" r="r" b="b"/>
              <a:pathLst>
                <a:path w="19107" h="4657" extrusionOk="0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1163050" y="1083805"/>
              <a:ext cx="2027520" cy="384132"/>
            </a:xfrm>
            <a:custGeom>
              <a:avLst/>
              <a:gdLst/>
              <a:ahLst/>
              <a:cxnLst/>
              <a:rect l="l" t="t" r="r" b="b"/>
              <a:pathLst>
                <a:path w="17228" h="3264" extrusionOk="0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1334166" y="1019783"/>
              <a:ext cx="1578895" cy="209013"/>
            </a:xfrm>
            <a:custGeom>
              <a:avLst/>
              <a:gdLst/>
              <a:ahLst/>
              <a:cxnLst/>
              <a:rect l="l" t="t" r="r" b="b"/>
              <a:pathLst>
                <a:path w="13416" h="1776" extrusionOk="0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1502575" y="955762"/>
              <a:ext cx="1184172" cy="149581"/>
            </a:xfrm>
            <a:custGeom>
              <a:avLst/>
              <a:gdLst/>
              <a:ahLst/>
              <a:cxnLst/>
              <a:rect l="l" t="t" r="r" b="b"/>
              <a:pathLst>
                <a:path w="10062" h="1271" extrusionOk="0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1406308" y="994128"/>
              <a:ext cx="1402247" cy="175237"/>
            </a:xfrm>
            <a:custGeom>
              <a:avLst/>
              <a:gdLst/>
              <a:ahLst/>
              <a:cxnLst/>
              <a:rect l="l" t="t" r="r" b="b"/>
              <a:pathLst>
                <a:path w="11915" h="1489" extrusionOk="0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894254" y="2093084"/>
              <a:ext cx="2534989" cy="413907"/>
            </a:xfrm>
            <a:custGeom>
              <a:avLst/>
              <a:gdLst/>
              <a:ahLst/>
              <a:cxnLst/>
              <a:rect l="l" t="t" r="r" b="b"/>
              <a:pathLst>
                <a:path w="21540" h="3517" extrusionOk="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1193295" y="1070977"/>
              <a:ext cx="1946080" cy="335056"/>
            </a:xfrm>
            <a:custGeom>
              <a:avLst/>
              <a:gdLst/>
              <a:ahLst/>
              <a:cxnLst/>
              <a:rect l="l" t="t" r="r" b="b"/>
              <a:pathLst>
                <a:path w="16536" h="2847" extrusionOk="0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1229660" y="1056148"/>
              <a:ext cx="1847811" cy="287864"/>
            </a:xfrm>
            <a:custGeom>
              <a:avLst/>
              <a:gdLst/>
              <a:ahLst/>
              <a:cxnLst/>
              <a:rect l="l" t="t" r="r" b="b"/>
              <a:pathLst>
                <a:path w="15701" h="2446" extrusionOk="0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896843" y="1963040"/>
              <a:ext cx="2543109" cy="428736"/>
            </a:xfrm>
            <a:custGeom>
              <a:avLst/>
              <a:gdLst/>
              <a:ahLst/>
              <a:cxnLst/>
              <a:rect l="l" t="t" r="r" b="b"/>
              <a:pathLst>
                <a:path w="21609" h="3643" extrusionOk="0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1003349" y="1318354"/>
              <a:ext cx="2383407" cy="567960"/>
            </a:xfrm>
            <a:custGeom>
              <a:avLst/>
              <a:gdLst/>
              <a:ahLst/>
              <a:cxnLst/>
              <a:rect l="l" t="t" r="r" b="b"/>
              <a:pathLst>
                <a:path w="20252" h="4826" extrusionOk="0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907081" y="1853945"/>
              <a:ext cx="2532870" cy="440034"/>
            </a:xfrm>
            <a:custGeom>
              <a:avLst/>
              <a:gdLst/>
              <a:ahLst/>
              <a:cxnLst/>
              <a:rect l="l" t="t" r="r" b="b"/>
              <a:pathLst>
                <a:path w="21522" h="3739" extrusionOk="0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902962" y="1922556"/>
              <a:ext cx="2536989" cy="422616"/>
            </a:xfrm>
            <a:custGeom>
              <a:avLst/>
              <a:gdLst/>
              <a:ahLst/>
              <a:cxnLst/>
              <a:rect l="l" t="t" r="r" b="b"/>
              <a:pathLst>
                <a:path w="21557" h="3591" extrusionOk="0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894254" y="1999405"/>
              <a:ext cx="2543698" cy="439445"/>
            </a:xfrm>
            <a:custGeom>
              <a:avLst/>
              <a:gdLst/>
              <a:ahLst/>
              <a:cxnLst/>
              <a:rect l="l" t="t" r="r" b="b"/>
              <a:pathLst>
                <a:path w="21614" h="3734" extrusionOk="0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94254" y="2039890"/>
              <a:ext cx="2541697" cy="437444"/>
            </a:xfrm>
            <a:custGeom>
              <a:avLst/>
              <a:gdLst/>
              <a:ahLst/>
              <a:cxnLst/>
              <a:rect l="l" t="t" r="r" b="b"/>
              <a:pathLst>
                <a:path w="21597" h="3717" extrusionOk="0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913672" y="1781685"/>
              <a:ext cx="2524279" cy="463100"/>
            </a:xfrm>
            <a:custGeom>
              <a:avLst/>
              <a:gdLst/>
              <a:ahLst/>
              <a:cxnLst/>
              <a:rect l="l" t="t" r="r" b="b"/>
              <a:pathLst>
                <a:path w="21449" h="3935" extrusionOk="0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956274" y="1495472"/>
              <a:ext cx="2460139" cy="539833"/>
            </a:xfrm>
            <a:custGeom>
              <a:avLst/>
              <a:gdLst/>
              <a:ahLst/>
              <a:cxnLst/>
              <a:rect l="l" t="t" r="r" b="b"/>
              <a:pathLst>
                <a:path w="20904" h="4587" extrusionOk="0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971103" y="1433569"/>
              <a:ext cx="2437190" cy="553131"/>
            </a:xfrm>
            <a:custGeom>
              <a:avLst/>
              <a:gdLst/>
              <a:ahLst/>
              <a:cxnLst/>
              <a:rect l="l" t="t" r="r" b="b"/>
              <a:pathLst>
                <a:path w="20709" h="4700" extrusionOk="0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922381" y="1709073"/>
              <a:ext cx="2513570" cy="482519"/>
            </a:xfrm>
            <a:custGeom>
              <a:avLst/>
              <a:gdLst/>
              <a:ahLst/>
              <a:cxnLst/>
              <a:rect l="l" t="t" r="r" b="b"/>
              <a:pathLst>
                <a:path w="21358" h="4100" extrusionOk="0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986402" y="1374137"/>
              <a:ext cx="2413182" cy="561369"/>
            </a:xfrm>
            <a:custGeom>
              <a:avLst/>
              <a:gdLst/>
              <a:ahLst/>
              <a:cxnLst/>
              <a:rect l="l" t="t" r="r" b="b"/>
              <a:pathLst>
                <a:path w="20505" h="4770" extrusionOk="0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943447" y="1561494"/>
              <a:ext cx="2481676" cy="527593"/>
            </a:xfrm>
            <a:custGeom>
              <a:avLst/>
              <a:gdLst/>
              <a:ahLst/>
              <a:cxnLst/>
              <a:rect l="l" t="t" r="r" b="b"/>
              <a:pathLst>
                <a:path w="21087" h="4483" extrusionOk="0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932619" y="1638343"/>
              <a:ext cx="2499212" cy="501937"/>
            </a:xfrm>
            <a:custGeom>
              <a:avLst/>
              <a:gdLst/>
              <a:ahLst/>
              <a:cxnLst/>
              <a:rect l="l" t="t" r="r" b="b"/>
              <a:pathLst>
                <a:path w="21236" h="4265" extrusionOk="0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6" name="Google Shape;3156;p57"/>
          <p:cNvGrpSpPr/>
          <p:nvPr/>
        </p:nvGrpSpPr>
        <p:grpSpPr>
          <a:xfrm>
            <a:off x="544950" y="2945422"/>
            <a:ext cx="1261375" cy="1261375"/>
            <a:chOff x="544950" y="2945422"/>
            <a:chExt cx="1261375" cy="1261375"/>
          </a:xfrm>
        </p:grpSpPr>
        <p:sp>
          <p:nvSpPr>
            <p:cNvPr id="3157" name="Google Shape;3157;p57"/>
            <p:cNvSpPr/>
            <p:nvPr/>
          </p:nvSpPr>
          <p:spPr>
            <a:xfrm>
              <a:off x="544950" y="2945422"/>
              <a:ext cx="1261375" cy="1261375"/>
            </a:xfrm>
            <a:custGeom>
              <a:avLst/>
              <a:gdLst/>
              <a:ahLst/>
              <a:cxnLst/>
              <a:rect l="l" t="t" r="r" b="b"/>
              <a:pathLst>
                <a:path w="10718" h="10718" extrusionOk="0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600263" y="3090883"/>
              <a:ext cx="1078018" cy="1077547"/>
            </a:xfrm>
            <a:custGeom>
              <a:avLst/>
              <a:gdLst/>
              <a:ahLst/>
              <a:cxnLst/>
              <a:rect l="l" t="t" r="r" b="b"/>
              <a:pathLst>
                <a:path w="9160" h="9156" extrusionOk="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654046" y="3237756"/>
              <a:ext cx="893719" cy="894307"/>
            </a:xfrm>
            <a:custGeom>
              <a:avLst/>
              <a:gdLst/>
              <a:ahLst/>
              <a:cxnLst/>
              <a:rect l="l" t="t" r="r" b="b"/>
              <a:pathLst>
                <a:path w="7594" h="7599" extrusionOk="0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709358" y="3383216"/>
              <a:ext cx="710362" cy="710362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762553" y="3530207"/>
              <a:ext cx="527122" cy="527005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817865" y="3675079"/>
              <a:ext cx="343765" cy="34376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3163;p57"/>
          <p:cNvSpPr/>
          <p:nvPr/>
        </p:nvSpPr>
        <p:spPr>
          <a:xfrm>
            <a:off x="2563967" y="2238079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4" name="Google Shape;3164;p57"/>
          <p:cNvGrpSpPr/>
          <p:nvPr/>
        </p:nvGrpSpPr>
        <p:grpSpPr>
          <a:xfrm>
            <a:off x="2630993" y="3925545"/>
            <a:ext cx="623386" cy="646336"/>
            <a:chOff x="2630993" y="3796705"/>
            <a:chExt cx="623386" cy="646336"/>
          </a:xfrm>
        </p:grpSpPr>
        <p:sp>
          <p:nvSpPr>
            <p:cNvPr id="3165" name="Google Shape;3165;p57"/>
            <p:cNvSpPr/>
            <p:nvPr/>
          </p:nvSpPr>
          <p:spPr>
            <a:xfrm>
              <a:off x="2630993" y="3946285"/>
              <a:ext cx="25774" cy="35895"/>
            </a:xfrm>
            <a:custGeom>
              <a:avLst/>
              <a:gdLst/>
              <a:ahLst/>
              <a:cxnLst/>
              <a:rect l="l" t="t" r="r" b="b"/>
              <a:pathLst>
                <a:path w="219" h="305" extrusionOk="0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2665358" y="3835071"/>
              <a:ext cx="102506" cy="181474"/>
            </a:xfrm>
            <a:custGeom>
              <a:avLst/>
              <a:gdLst/>
              <a:ahLst/>
              <a:cxnLst/>
              <a:rect l="l" t="t" r="r" b="b"/>
              <a:pathLst>
                <a:path w="871" h="1542" extrusionOk="0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2701134" y="3813652"/>
              <a:ext cx="126161" cy="239259"/>
            </a:xfrm>
            <a:custGeom>
              <a:avLst/>
              <a:gdLst/>
              <a:ahLst/>
              <a:cxnLst/>
              <a:rect l="l" t="t" r="r" b="b"/>
              <a:pathLst>
                <a:path w="1072" h="2033" extrusionOk="0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2635112" y="4223319"/>
              <a:ext cx="38484" cy="62021"/>
            </a:xfrm>
            <a:custGeom>
              <a:avLst/>
              <a:gdLst/>
              <a:ahLst/>
              <a:cxnLst/>
              <a:rect l="l" t="t" r="r" b="b"/>
              <a:pathLst>
                <a:path w="327" h="527" extrusionOk="0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2737500" y="3849900"/>
              <a:ext cx="126161" cy="239376"/>
            </a:xfrm>
            <a:custGeom>
              <a:avLst/>
              <a:gdLst/>
              <a:ahLst/>
              <a:cxnLst/>
              <a:rect l="l" t="t" r="r" b="b"/>
              <a:pathLst>
                <a:path w="1072" h="2034" extrusionOk="0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2671477" y="3884264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2707843" y="3920629"/>
              <a:ext cx="226431" cy="435444"/>
            </a:xfrm>
            <a:custGeom>
              <a:avLst/>
              <a:gdLst/>
              <a:ahLst/>
              <a:cxnLst/>
              <a:rect l="l" t="t" r="r" b="b"/>
              <a:pathLst>
                <a:path w="1924" h="3700" extrusionOk="0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2742089" y="3892502"/>
              <a:ext cx="264444" cy="497347"/>
            </a:xfrm>
            <a:custGeom>
              <a:avLst/>
              <a:gdLst/>
              <a:ahLst/>
              <a:cxnLst/>
              <a:rect l="l" t="t" r="r" b="b"/>
              <a:pathLst>
                <a:path w="2247" h="4226" extrusionOk="0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2777984" y="3796705"/>
              <a:ext cx="328819" cy="629510"/>
            </a:xfrm>
            <a:custGeom>
              <a:avLst/>
              <a:gdLst/>
              <a:ahLst/>
              <a:cxnLst/>
              <a:rect l="l" t="t" r="r" b="b"/>
              <a:pathLst>
                <a:path w="2794" h="5349" extrusionOk="0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2833767" y="3830952"/>
              <a:ext cx="307400" cy="584436"/>
            </a:xfrm>
            <a:custGeom>
              <a:avLst/>
              <a:gdLst/>
              <a:ahLst/>
              <a:cxnLst/>
              <a:rect l="l" t="t" r="r" b="b"/>
              <a:pathLst>
                <a:path w="2612" h="4966" extrusionOk="0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2944392" y="3866847"/>
              <a:ext cx="233139" cy="437915"/>
            </a:xfrm>
            <a:custGeom>
              <a:avLst/>
              <a:gdLst/>
              <a:ahLst/>
              <a:cxnLst/>
              <a:rect l="l" t="t" r="r" b="b"/>
              <a:pathLst>
                <a:path w="1981" h="3721" extrusionOk="0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2985347" y="3903212"/>
              <a:ext cx="225960" cy="433325"/>
            </a:xfrm>
            <a:custGeom>
              <a:avLst/>
              <a:gdLst/>
              <a:ahLst/>
              <a:cxnLst/>
              <a:rect l="l" t="t" r="r" b="b"/>
              <a:pathLst>
                <a:path w="1920" h="3682" extrusionOk="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3166702" y="3937576"/>
              <a:ext cx="80969" cy="144991"/>
            </a:xfrm>
            <a:custGeom>
              <a:avLst/>
              <a:gdLst/>
              <a:ahLst/>
              <a:cxnLst/>
              <a:rect l="l" t="t" r="r" b="b"/>
              <a:pathLst>
                <a:path w="688" h="1232" extrusionOk="0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3021242" y="4133642"/>
              <a:ext cx="126043" cy="239259"/>
            </a:xfrm>
            <a:custGeom>
              <a:avLst/>
              <a:gdLst/>
              <a:ahLst/>
              <a:cxnLst/>
              <a:rect l="l" t="t" r="r" b="b"/>
              <a:pathLst>
                <a:path w="1071" h="2033" extrusionOk="0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3055488" y="4170007"/>
              <a:ext cx="126161" cy="237258"/>
            </a:xfrm>
            <a:custGeom>
              <a:avLst/>
              <a:gdLst/>
              <a:ahLst/>
              <a:cxnLst/>
              <a:rect l="l" t="t" r="r" b="b"/>
              <a:pathLst>
                <a:path w="1072" h="2016" extrusionOk="0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3091854" y="4204371"/>
              <a:ext cx="126161" cy="238670"/>
            </a:xfrm>
            <a:custGeom>
              <a:avLst/>
              <a:gdLst/>
              <a:ahLst/>
              <a:cxnLst/>
              <a:rect l="l" t="t" r="r" b="b"/>
              <a:pathLst>
                <a:path w="1072" h="2028" extrusionOk="0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3183531" y="4240619"/>
              <a:ext cx="70848" cy="121571"/>
            </a:xfrm>
            <a:custGeom>
              <a:avLst/>
              <a:gdLst/>
              <a:ahLst/>
              <a:cxnLst/>
              <a:rect l="l" t="t" r="r" b="b"/>
              <a:pathLst>
                <a:path w="602" h="1033" extrusionOk="0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57"/>
          <p:cNvGrpSpPr/>
          <p:nvPr/>
        </p:nvGrpSpPr>
        <p:grpSpPr>
          <a:xfrm>
            <a:off x="365572" y="499445"/>
            <a:ext cx="1378013" cy="1559406"/>
            <a:chOff x="365572" y="499445"/>
            <a:chExt cx="1378013" cy="1559406"/>
          </a:xfrm>
        </p:grpSpPr>
        <p:sp>
          <p:nvSpPr>
            <p:cNvPr id="3183" name="Google Shape;3183;p57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magine 6" descr="Immagine che contiene logo, Carattere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17E2176-1E1A-7C7F-D4B1-80561723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6553" y="4173984"/>
            <a:ext cx="1967447" cy="95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66"/>
          <p:cNvSpPr txBox="1">
            <a:spLocks noGrp="1"/>
          </p:cNvSpPr>
          <p:nvPr>
            <p:ph type="title"/>
          </p:nvPr>
        </p:nvSpPr>
        <p:spPr>
          <a:xfrm>
            <a:off x="1391545" y="906607"/>
            <a:ext cx="3848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Open face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98" name="Google Shape;3598;p66"/>
          <p:cNvSpPr txBox="1">
            <a:spLocks noGrp="1"/>
          </p:cNvSpPr>
          <p:nvPr>
            <p:ph type="subTitle" idx="1"/>
          </p:nvPr>
        </p:nvSpPr>
        <p:spPr>
          <a:xfrm>
            <a:off x="936200" y="1665865"/>
            <a:ext cx="51888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1600" dirty="0" err="1"/>
              <a:t>OpenFace</a:t>
            </a:r>
            <a:r>
              <a:rPr lang="en-US" sz="1600" dirty="0"/>
              <a:t> is an open-source facial behavior analysis toolkit. Although it offers multiple functionalities, we used it solely to extract Action Units (AUs) from images. 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1600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600" dirty="0"/>
              <a:t>It detects both the presence and intensity of each </a:t>
            </a:r>
            <a:r>
              <a:rPr lang="en-US" sz="1600" dirty="0">
                <a:solidFill>
                  <a:schemeClr val="bg1"/>
                </a:solidFill>
              </a:rPr>
              <a:t>AU,</a:t>
            </a:r>
            <a:r>
              <a:rPr lang="en-US" sz="1600" dirty="0"/>
              <a:t> however, we retained only the intensity values for our analysis.</a:t>
            </a:r>
          </a:p>
        </p:txBody>
      </p:sp>
      <p:sp>
        <p:nvSpPr>
          <p:cNvPr id="3599" name="Google Shape;3599;p66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66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1" name="Google Shape;3601;p66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2" name="Google Shape;3602;p66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6AAD5-902F-5B6E-080A-DEC5855B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24" y="2520950"/>
            <a:ext cx="2341401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9" name="Google Shape;3609;p67"/>
          <p:cNvCxnSpPr>
            <a:stCxn id="3610" idx="6"/>
            <a:endCxn id="3611" idx="2"/>
          </p:cNvCxnSpPr>
          <p:nvPr/>
        </p:nvCxnSpPr>
        <p:spPr>
          <a:xfrm>
            <a:off x="5682575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2" name="Google Shape;3612;p67"/>
          <p:cNvCxnSpPr>
            <a:stCxn id="3613" idx="6"/>
            <a:endCxn id="3610" idx="2"/>
          </p:cNvCxnSpPr>
          <p:nvPr/>
        </p:nvCxnSpPr>
        <p:spPr>
          <a:xfrm>
            <a:off x="4017338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4" name="Google Shape;3614;p67"/>
          <p:cNvCxnSpPr>
            <a:stCxn id="3615" idx="6"/>
            <a:endCxn id="3613" idx="2"/>
          </p:cNvCxnSpPr>
          <p:nvPr/>
        </p:nvCxnSpPr>
        <p:spPr>
          <a:xfrm>
            <a:off x="2352113" y="3081713"/>
            <a:ext cx="1109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67"/>
          <p:cNvSpPr txBox="1">
            <a:spLocks noGrp="1"/>
          </p:cNvSpPr>
          <p:nvPr>
            <p:ph type="title"/>
          </p:nvPr>
        </p:nvSpPr>
        <p:spPr>
          <a:xfrm>
            <a:off x="2670548" y="195772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Build the dataset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17" name="Google Shape;3617;p67"/>
          <p:cNvSpPr txBox="1"/>
          <p:nvPr/>
        </p:nvSpPr>
        <p:spPr>
          <a:xfrm>
            <a:off x="1441300" y="3366265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01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18" name="Google Shape;3618;p67"/>
          <p:cNvSpPr txBox="1"/>
          <p:nvPr/>
        </p:nvSpPr>
        <p:spPr>
          <a:xfrm>
            <a:off x="1227950" y="3763223"/>
            <a:ext cx="1692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dataset with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9" name="Google Shape;3619;p67"/>
          <p:cNvSpPr txBox="1"/>
          <p:nvPr/>
        </p:nvSpPr>
        <p:spPr>
          <a:xfrm>
            <a:off x="3106542" y="1589831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02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1" name="Google Shape;3621;p67"/>
          <p:cNvSpPr txBox="1"/>
          <p:nvPr/>
        </p:nvSpPr>
        <p:spPr>
          <a:xfrm>
            <a:off x="5998225" y="1964066"/>
            <a:ext cx="2143225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Combine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corresponding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labes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2" name="Google Shape;3622;p67"/>
          <p:cNvSpPr txBox="1"/>
          <p:nvPr/>
        </p:nvSpPr>
        <p:spPr>
          <a:xfrm>
            <a:off x="6437025" y="1589831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04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3" name="Google Shape;3623;p67"/>
          <p:cNvSpPr txBox="1"/>
          <p:nvPr/>
        </p:nvSpPr>
        <p:spPr>
          <a:xfrm>
            <a:off x="4771783" y="3366265"/>
            <a:ext cx="1265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Step 03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4" name="Google Shape;3624;p67"/>
          <p:cNvSpPr txBox="1"/>
          <p:nvPr/>
        </p:nvSpPr>
        <p:spPr>
          <a:xfrm>
            <a:off x="4686300" y="3737823"/>
            <a:ext cx="1537351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OpenFace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Action Units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5" name="Google Shape;3615;p67"/>
          <p:cNvSpPr/>
          <p:nvPr/>
        </p:nvSpPr>
        <p:spPr>
          <a:xfrm>
            <a:off x="1796213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67"/>
          <p:cNvSpPr/>
          <p:nvPr/>
        </p:nvSpPr>
        <p:spPr>
          <a:xfrm>
            <a:off x="3461438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67"/>
          <p:cNvSpPr/>
          <p:nvPr/>
        </p:nvSpPr>
        <p:spPr>
          <a:xfrm>
            <a:off x="5126675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67"/>
          <p:cNvSpPr/>
          <p:nvPr/>
        </p:nvSpPr>
        <p:spPr>
          <a:xfrm>
            <a:off x="6791888" y="2803763"/>
            <a:ext cx="555900" cy="555900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67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67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7" name="Google Shape;3627;p67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8" name="Google Shape;3628;p67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618;p67">
            <a:extLst>
              <a:ext uri="{FF2B5EF4-FFF2-40B4-BE49-F238E27FC236}">
                <a16:creationId xmlns:a16="http://schemas.microsoft.com/office/drawing/2014/main" id="{AFA07C92-5979-3AF0-EA7E-86C0B3B0D7FF}"/>
              </a:ext>
            </a:extLst>
          </p:cNvPr>
          <p:cNvSpPr txBox="1"/>
          <p:nvPr/>
        </p:nvSpPr>
        <p:spPr>
          <a:xfrm>
            <a:off x="2945848" y="1964066"/>
            <a:ext cx="1692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dataset with genuine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3621;p67">
            <a:extLst>
              <a:ext uri="{FF2B5EF4-FFF2-40B4-BE49-F238E27FC236}">
                <a16:creationId xmlns:a16="http://schemas.microsoft.com/office/drawing/2014/main" id="{4D4C7E68-2FEF-6BB6-1C94-75D2E7E3C492}"/>
              </a:ext>
            </a:extLst>
          </p:cNvPr>
          <p:cNvSpPr txBox="1"/>
          <p:nvPr/>
        </p:nvSpPr>
        <p:spPr>
          <a:xfrm>
            <a:off x="1645670" y="664957"/>
            <a:ext cx="608126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No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suitable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public dataset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was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available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, so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we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</a:t>
            </a:r>
            <a:r>
              <a:rPr lang="it-IT" sz="1600" dirty="0" err="1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created</a:t>
            </a:r>
            <a:r>
              <a:rPr lang="it-IT" sz="1600" dirty="0">
                <a:solidFill>
                  <a:schemeClr val="lt1"/>
                </a:solidFill>
                <a:latin typeface="Posterama" panose="020B0504020200020000" pitchFamily="34" charset="0"/>
                <a:ea typeface="Roboto"/>
                <a:cs typeface="Posterama" panose="020B0504020200020000" pitchFamily="34" charset="0"/>
                <a:sym typeface="Roboto"/>
              </a:rPr>
              <a:t> a custom one</a:t>
            </a:r>
            <a:endParaRPr sz="1600" dirty="0">
              <a:solidFill>
                <a:schemeClr val="lt1"/>
              </a:solidFill>
              <a:latin typeface="Posterama" panose="020B0504020200020000" pitchFamily="34" charset="0"/>
              <a:ea typeface="Roboto"/>
              <a:cs typeface="Posterama" panose="020B0504020200020000" pitchFamily="34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p80"/>
          <p:cNvSpPr/>
          <p:nvPr/>
        </p:nvSpPr>
        <p:spPr>
          <a:xfrm rot="171511">
            <a:off x="5450759" y="263779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62" name="Google Shape;6862;p80"/>
          <p:cNvGrpSpPr/>
          <p:nvPr/>
        </p:nvGrpSpPr>
        <p:grpSpPr>
          <a:xfrm rot="17431419">
            <a:off x="6910001" y="-1246322"/>
            <a:ext cx="1559702" cy="4517943"/>
            <a:chOff x="3160575" y="892398"/>
            <a:chExt cx="1559702" cy="3508537"/>
          </a:xfrm>
        </p:grpSpPr>
        <p:sp>
          <p:nvSpPr>
            <p:cNvPr id="6863" name="Google Shape;6863;p80"/>
            <p:cNvSpPr/>
            <p:nvPr/>
          </p:nvSpPr>
          <p:spPr>
            <a:xfrm rot="-5400000" flipH="1">
              <a:off x="2579186" y="2259845"/>
              <a:ext cx="3508537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80"/>
            <p:cNvSpPr/>
            <p:nvPr/>
          </p:nvSpPr>
          <p:spPr>
            <a:xfrm rot="-5400000" flipH="1">
              <a:off x="2553888" y="2284682"/>
              <a:ext cx="3508537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80"/>
            <p:cNvSpPr/>
            <p:nvPr/>
          </p:nvSpPr>
          <p:spPr>
            <a:xfrm rot="-5400000" flipH="1">
              <a:off x="2526866" y="2307565"/>
              <a:ext cx="3508537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80"/>
            <p:cNvSpPr/>
            <p:nvPr/>
          </p:nvSpPr>
          <p:spPr>
            <a:xfrm rot="-5400000" flipH="1">
              <a:off x="2482941" y="2313775"/>
              <a:ext cx="3508537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80"/>
            <p:cNvSpPr/>
            <p:nvPr/>
          </p:nvSpPr>
          <p:spPr>
            <a:xfrm rot="-5400000" flipH="1">
              <a:off x="2439245" y="2320214"/>
              <a:ext cx="3508537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80"/>
            <p:cNvSpPr/>
            <p:nvPr/>
          </p:nvSpPr>
          <p:spPr>
            <a:xfrm rot="-5400000" flipH="1">
              <a:off x="2395550" y="2326423"/>
              <a:ext cx="3508537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80"/>
            <p:cNvSpPr/>
            <p:nvPr/>
          </p:nvSpPr>
          <p:spPr>
            <a:xfrm rot="-5400000" flipH="1">
              <a:off x="2351739" y="2332748"/>
              <a:ext cx="3508537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80"/>
            <p:cNvSpPr/>
            <p:nvPr/>
          </p:nvSpPr>
          <p:spPr>
            <a:xfrm rot="-5400000" flipH="1">
              <a:off x="2310574" y="2336427"/>
              <a:ext cx="3508537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80"/>
            <p:cNvSpPr/>
            <p:nvPr/>
          </p:nvSpPr>
          <p:spPr>
            <a:xfrm rot="-5400000" flipH="1">
              <a:off x="2266993" y="2342982"/>
              <a:ext cx="3508537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80"/>
            <p:cNvSpPr/>
            <p:nvPr/>
          </p:nvSpPr>
          <p:spPr>
            <a:xfrm rot="-5400000" flipH="1">
              <a:off x="2223068" y="2349191"/>
              <a:ext cx="3508537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80"/>
            <p:cNvSpPr/>
            <p:nvPr/>
          </p:nvSpPr>
          <p:spPr>
            <a:xfrm rot="-5400000" flipH="1">
              <a:off x="2180292" y="2356320"/>
              <a:ext cx="3508537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80"/>
            <p:cNvSpPr/>
            <p:nvPr/>
          </p:nvSpPr>
          <p:spPr>
            <a:xfrm rot="-5400000" flipH="1">
              <a:off x="2136367" y="2362530"/>
              <a:ext cx="3508537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80"/>
            <p:cNvSpPr/>
            <p:nvPr/>
          </p:nvSpPr>
          <p:spPr>
            <a:xfrm rot="-5400000" flipH="1">
              <a:off x="2092786" y="2368854"/>
              <a:ext cx="3508537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80"/>
            <p:cNvSpPr/>
            <p:nvPr/>
          </p:nvSpPr>
          <p:spPr>
            <a:xfrm rot="-5400000" flipH="1">
              <a:off x="2050931" y="2372994"/>
              <a:ext cx="3508537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80"/>
            <p:cNvSpPr/>
            <p:nvPr/>
          </p:nvSpPr>
          <p:spPr>
            <a:xfrm rot="-5400000" flipH="1">
              <a:off x="2007925" y="2380123"/>
              <a:ext cx="3508537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80"/>
            <p:cNvSpPr/>
            <p:nvPr/>
          </p:nvSpPr>
          <p:spPr>
            <a:xfrm rot="-5400000" flipH="1">
              <a:off x="1963770" y="2386103"/>
              <a:ext cx="3508537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80"/>
            <p:cNvSpPr/>
            <p:nvPr/>
          </p:nvSpPr>
          <p:spPr>
            <a:xfrm rot="-5400000" flipH="1">
              <a:off x="1940772" y="2372074"/>
              <a:ext cx="3508537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80"/>
            <p:cNvSpPr/>
            <p:nvPr/>
          </p:nvSpPr>
          <p:spPr>
            <a:xfrm rot="-5400000" flipH="1">
              <a:off x="1921914" y="2353216"/>
              <a:ext cx="3508537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80"/>
            <p:cNvSpPr/>
            <p:nvPr/>
          </p:nvSpPr>
          <p:spPr>
            <a:xfrm rot="-5400000" flipH="1">
              <a:off x="1903861" y="2334933"/>
              <a:ext cx="3508537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80"/>
            <p:cNvSpPr/>
            <p:nvPr/>
          </p:nvSpPr>
          <p:spPr>
            <a:xfrm rot="-5400000" flipH="1">
              <a:off x="1885119" y="2315729"/>
              <a:ext cx="3508537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80"/>
            <p:cNvSpPr/>
            <p:nvPr/>
          </p:nvSpPr>
          <p:spPr>
            <a:xfrm rot="-5400000" flipH="1">
              <a:off x="1867066" y="2297676"/>
              <a:ext cx="3508537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80"/>
            <p:cNvSpPr/>
            <p:nvPr/>
          </p:nvSpPr>
          <p:spPr>
            <a:xfrm rot="-5400000" flipH="1">
              <a:off x="1848783" y="2278703"/>
              <a:ext cx="3508537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80"/>
            <p:cNvSpPr/>
            <p:nvPr/>
          </p:nvSpPr>
          <p:spPr>
            <a:xfrm rot="-5400000" flipH="1">
              <a:off x="1832110" y="2258350"/>
              <a:ext cx="3508537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80"/>
            <p:cNvSpPr/>
            <p:nvPr/>
          </p:nvSpPr>
          <p:spPr>
            <a:xfrm rot="-5400000" flipH="1">
              <a:off x="1813367" y="2239607"/>
              <a:ext cx="3508537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9" name="Google Shape;6889;p80"/>
          <p:cNvSpPr/>
          <p:nvPr/>
        </p:nvSpPr>
        <p:spPr>
          <a:xfrm>
            <a:off x="-1255782" y="2272428"/>
            <a:ext cx="39224" cy="3922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7" y="0"/>
                </a:moveTo>
                <a:cubicBezTo>
                  <a:pt x="77" y="0"/>
                  <a:pt x="0" y="82"/>
                  <a:pt x="0" y="202"/>
                </a:cubicBezTo>
                <a:cubicBezTo>
                  <a:pt x="0" y="303"/>
                  <a:pt x="77" y="380"/>
                  <a:pt x="197" y="380"/>
                </a:cubicBezTo>
                <a:cubicBezTo>
                  <a:pt x="298" y="380"/>
                  <a:pt x="380" y="303"/>
                  <a:pt x="380" y="202"/>
                </a:cubicBezTo>
                <a:cubicBezTo>
                  <a:pt x="380" y="82"/>
                  <a:pt x="298" y="0"/>
                  <a:pt x="197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46000">
                <a:srgbClr val="FFFFFF">
                  <a:alpha val="16862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1" name="Google Shape;6981;p80"/>
          <p:cNvSpPr/>
          <p:nvPr/>
        </p:nvSpPr>
        <p:spPr>
          <a:xfrm rot="2025504">
            <a:off x="8290977" y="122750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9" name="Google Shape;6989;p80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0" name="Google Shape;6990;p80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1" name="Google Shape;6991;p80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2" name="Google Shape;6992;p80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4980F0-BD81-C351-BF1E-2338E5F4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6" y="867757"/>
            <a:ext cx="4913802" cy="37127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A60389F-1EAF-D002-489C-F1483CBF4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293" y="2361254"/>
            <a:ext cx="3950550" cy="2048434"/>
          </a:xfrm>
          <a:prstGeom prst="rect">
            <a:avLst/>
          </a:prstGeom>
        </p:spPr>
      </p:pic>
      <p:sp>
        <p:nvSpPr>
          <p:cNvPr id="10" name="Google Shape;3616;p67">
            <a:extLst>
              <a:ext uri="{FF2B5EF4-FFF2-40B4-BE49-F238E27FC236}">
                <a16:creationId xmlns:a16="http://schemas.microsoft.com/office/drawing/2014/main" id="{90922236-F556-DEC7-E6EE-88436B14D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315" y="265194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model (</a:t>
            </a: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mlp</a:t>
            </a: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72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72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60" name="Google Shape;3760;p72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61" name="Google Shape;3761;p72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51795B-51AE-B0A6-89A4-B9316675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3" y="1066271"/>
            <a:ext cx="8017510" cy="33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3871;p77">
            <a:extLst>
              <a:ext uri="{FF2B5EF4-FFF2-40B4-BE49-F238E27FC236}">
                <a16:creationId xmlns:a16="http://schemas.microsoft.com/office/drawing/2014/main" id="{1395E945-1179-0F0E-6C0D-E23FD3970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plots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68"/>
          <p:cNvSpPr txBox="1">
            <a:spLocks noGrp="1"/>
          </p:cNvSpPr>
          <p:nvPr>
            <p:ph type="title"/>
          </p:nvPr>
        </p:nvSpPr>
        <p:spPr>
          <a:xfrm>
            <a:off x="1955700" y="393950"/>
            <a:ext cx="52326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Model </a:t>
            </a:r>
            <a:r>
              <a:rPr lang="it-IT" dirty="0" err="1"/>
              <a:t>bias</a:t>
            </a:r>
            <a:endParaRPr dirty="0"/>
          </a:p>
        </p:txBody>
      </p:sp>
      <p:sp>
        <p:nvSpPr>
          <p:cNvPr id="3634" name="Google Shape;3634;p68"/>
          <p:cNvSpPr txBox="1">
            <a:spLocks noGrp="1"/>
          </p:cNvSpPr>
          <p:nvPr>
            <p:ph type="subTitle" idx="1"/>
          </p:nvPr>
        </p:nvSpPr>
        <p:spPr>
          <a:xfrm>
            <a:off x="1776898" y="956897"/>
            <a:ext cx="544835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Although the model achieved high accuracy, its performance is not consistently reliable due to discrepancies between the two datasets used.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46" name="Google Shape;3646;p68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68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8" name="Google Shape;3648;p68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9" name="Google Shape;3649;p68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AC8251-6A2D-D722-D17D-24ADD60E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1998319"/>
            <a:ext cx="1694373" cy="169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AC946C2-62A5-C87F-B9E8-45DD4A8A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62" y="2069044"/>
            <a:ext cx="1694372" cy="169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34;p68">
            <a:extLst>
              <a:ext uri="{FF2B5EF4-FFF2-40B4-BE49-F238E27FC236}">
                <a16:creationId xmlns:a16="http://schemas.microsoft.com/office/drawing/2014/main" id="{14199254-1C43-A4EE-CA60-7CA89C8B508D}"/>
              </a:ext>
            </a:extLst>
          </p:cNvPr>
          <p:cNvSpPr txBox="1">
            <a:spLocks/>
          </p:cNvSpPr>
          <p:nvPr/>
        </p:nvSpPr>
        <p:spPr>
          <a:xfrm>
            <a:off x="2817305" y="2069044"/>
            <a:ext cx="3110923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en-US" dirty="0"/>
              <a:t>both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en-US" dirty="0"/>
              <a:t>224 x 224 grayscale images </a:t>
            </a:r>
            <a:r>
              <a:rPr lang="it-IT" dirty="0" err="1"/>
              <a:t>noticeable</a:t>
            </a:r>
            <a:r>
              <a:rPr lang="it-IT" dirty="0"/>
              <a:t> </a:t>
            </a:r>
            <a:r>
              <a:rPr lang="it-IT" dirty="0" err="1"/>
              <a:t>differences</a:t>
            </a:r>
            <a:r>
              <a:rPr lang="it-IT" dirty="0"/>
              <a:t> images style are </a:t>
            </a:r>
            <a:r>
              <a:rPr lang="it-IT" dirty="0" err="1"/>
              <a:t>evident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Left</a:t>
            </a:r>
            <a:r>
              <a:rPr lang="en-US" dirty="0"/>
              <a:t> image from 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Right</a:t>
            </a:r>
            <a:r>
              <a:rPr lang="en-US" dirty="0"/>
              <a:t> image from genuine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7" name="Google Shape;8347;p95"/>
          <p:cNvSpPr/>
          <p:nvPr/>
        </p:nvSpPr>
        <p:spPr>
          <a:xfrm>
            <a:off x="2530191" y="740789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8" name="Google Shape;8348;p95"/>
          <p:cNvSpPr/>
          <p:nvPr/>
        </p:nvSpPr>
        <p:spPr>
          <a:xfrm>
            <a:off x="1162349" y="3312039"/>
            <a:ext cx="1068847" cy="1068847"/>
          </a:xfrm>
          <a:custGeom>
            <a:avLst/>
            <a:gdLst/>
            <a:ahLst/>
            <a:cxnLst/>
            <a:rect l="l" t="t" r="r" b="b"/>
            <a:pathLst>
              <a:path w="7724" h="7724" extrusionOk="0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9" name="Google Shape;8349;p95"/>
          <p:cNvSpPr/>
          <p:nvPr/>
        </p:nvSpPr>
        <p:spPr>
          <a:xfrm rot="10800000">
            <a:off x="720000" y="940700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0" name="Google Shape;8350;p95"/>
          <p:cNvSpPr/>
          <p:nvPr/>
        </p:nvSpPr>
        <p:spPr>
          <a:xfrm>
            <a:off x="2586525" y="2628113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1" name="Google Shape;8351;p95"/>
          <p:cNvGrpSpPr/>
          <p:nvPr/>
        </p:nvGrpSpPr>
        <p:grpSpPr>
          <a:xfrm>
            <a:off x="873470" y="3217380"/>
            <a:ext cx="826844" cy="466657"/>
            <a:chOff x="3757175" y="803500"/>
            <a:chExt cx="478000" cy="269775"/>
          </a:xfrm>
        </p:grpSpPr>
        <p:sp>
          <p:nvSpPr>
            <p:cNvPr id="8352" name="Google Shape;8352;p95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95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95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5" name="Google Shape;8355;p95"/>
          <p:cNvSpPr/>
          <p:nvPr/>
        </p:nvSpPr>
        <p:spPr>
          <a:xfrm>
            <a:off x="1477850" y="2837088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6" name="Google Shape;8356;p95"/>
          <p:cNvSpPr txBox="1">
            <a:spLocks noGrp="1"/>
          </p:cNvSpPr>
          <p:nvPr>
            <p:ph type="title"/>
          </p:nvPr>
        </p:nvSpPr>
        <p:spPr>
          <a:xfrm>
            <a:off x="4930898" y="319409"/>
            <a:ext cx="2120003" cy="690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results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357" name="Google Shape;8357;p95"/>
          <p:cNvSpPr txBox="1">
            <a:spLocks noGrp="1"/>
          </p:cNvSpPr>
          <p:nvPr>
            <p:ph type="body" idx="1"/>
          </p:nvPr>
        </p:nvSpPr>
        <p:spPr>
          <a:xfrm>
            <a:off x="4572000" y="1262701"/>
            <a:ext cx="3923200" cy="2024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Despite some challenges along the way, we developed two different models—a CNN and an MLP—each tailored to its specific task.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dirty="0"/>
              <a:t>When tested in real scenarios, we found that while the models aren't perfect and do make occasional mistakes, they perform well in most cases.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lvl="0" indent="0" algn="ctr">
              <a:buNone/>
            </a:pPr>
            <a:r>
              <a:rPr lang="en-US" dirty="0"/>
              <a:t>Overall, we are proud of the work we have accomplished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8358" name="Google Shape;8358;p95"/>
          <p:cNvSpPr txBox="1">
            <a:spLocks noGrp="1"/>
          </p:cNvSpPr>
          <p:nvPr>
            <p:ph type="title" idx="2"/>
          </p:nvPr>
        </p:nvSpPr>
        <p:spPr>
          <a:xfrm>
            <a:off x="6673300" y="129603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359" name="Google Shape;8359;p9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0" name="Google Shape;8360;p9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61" name="Google Shape;8361;p9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62" name="Google Shape;8362;p9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3" name="Google Shape;8363;p95"/>
          <p:cNvGrpSpPr/>
          <p:nvPr/>
        </p:nvGrpSpPr>
        <p:grpSpPr>
          <a:xfrm>
            <a:off x="597897" y="441345"/>
            <a:ext cx="1378013" cy="1559406"/>
            <a:chOff x="365572" y="499445"/>
            <a:chExt cx="1378013" cy="1559406"/>
          </a:xfrm>
        </p:grpSpPr>
        <p:sp>
          <p:nvSpPr>
            <p:cNvPr id="8364" name="Google Shape;8364;p95"/>
            <p:cNvSpPr/>
            <p:nvPr/>
          </p:nvSpPr>
          <p:spPr>
            <a:xfrm>
              <a:off x="365572" y="924877"/>
              <a:ext cx="1135678" cy="1133974"/>
            </a:xfrm>
            <a:custGeom>
              <a:avLst/>
              <a:gdLst/>
              <a:ahLst/>
              <a:cxnLst/>
              <a:rect l="l" t="t" r="r" b="b"/>
              <a:pathLst>
                <a:path w="8665" h="8652" extrusionOk="0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95"/>
            <p:cNvSpPr/>
            <p:nvPr/>
          </p:nvSpPr>
          <p:spPr>
            <a:xfrm>
              <a:off x="610266" y="499445"/>
              <a:ext cx="1133319" cy="1133974"/>
            </a:xfrm>
            <a:custGeom>
              <a:avLst/>
              <a:gdLst/>
              <a:ahLst/>
              <a:cxnLst/>
              <a:rect l="l" t="t" r="r" b="b"/>
              <a:pathLst>
                <a:path w="8647" h="8652" extrusionOk="0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5400000" algn="bl" rotWithShape="0">
                <a:schemeClr val="accent1">
                  <a:alpha val="8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73"/>
          <p:cNvSpPr/>
          <p:nvPr/>
        </p:nvSpPr>
        <p:spPr>
          <a:xfrm>
            <a:off x="3849000" y="127711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73"/>
          <p:cNvSpPr/>
          <p:nvPr/>
        </p:nvSpPr>
        <p:spPr>
          <a:xfrm>
            <a:off x="3849000" y="29467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73"/>
          <p:cNvSpPr/>
          <p:nvPr/>
        </p:nvSpPr>
        <p:spPr>
          <a:xfrm>
            <a:off x="5260750" y="29467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73"/>
          <p:cNvSpPr/>
          <p:nvPr/>
        </p:nvSpPr>
        <p:spPr>
          <a:xfrm>
            <a:off x="5260800" y="1276961"/>
            <a:ext cx="813900" cy="813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73"/>
          <p:cNvSpPr txBox="1">
            <a:spLocks noGrp="1"/>
          </p:cNvSpPr>
          <p:nvPr>
            <p:ph type="title"/>
          </p:nvPr>
        </p:nvSpPr>
        <p:spPr>
          <a:xfrm>
            <a:off x="2823498" y="370207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Final</a:t>
            </a:r>
            <a:r>
              <a:rPr lang="it-IT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workflow</a:t>
            </a:r>
            <a:endParaRPr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93" name="Google Shape;3793;p7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7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5" name="Google Shape;3795;p73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6" name="Google Shape;3796;p7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73"/>
          <p:cNvSpPr txBox="1"/>
          <p:nvPr/>
        </p:nvSpPr>
        <p:spPr>
          <a:xfrm>
            <a:off x="1575216" y="1263009"/>
            <a:ext cx="206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Run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the main.py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8" name="Google Shape;3798;p73"/>
          <p:cNvSpPr txBox="1"/>
          <p:nvPr/>
        </p:nvSpPr>
        <p:spPr>
          <a:xfrm>
            <a:off x="1454150" y="1640441"/>
            <a:ext cx="24024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will load the models and activate the webcam for real-time inference</a:t>
            </a:r>
          </a:p>
        </p:txBody>
      </p:sp>
      <p:sp>
        <p:nvSpPr>
          <p:cNvPr id="3799" name="Google Shape;3799;p73"/>
          <p:cNvSpPr txBox="1"/>
          <p:nvPr/>
        </p:nvSpPr>
        <p:spPr>
          <a:xfrm>
            <a:off x="1104900" y="2924581"/>
            <a:ext cx="255487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Genuineness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detection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0" name="Google Shape;3800;p73"/>
          <p:cNvSpPr txBox="1"/>
          <p:nvPr/>
        </p:nvSpPr>
        <p:spPr>
          <a:xfrm>
            <a:off x="1276350" y="3305290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obtain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genuineness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press «A»,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the model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1" name="Google Shape;3801;p73"/>
          <p:cNvSpPr txBox="1"/>
          <p:nvPr/>
        </p:nvSpPr>
        <p:spPr>
          <a:xfrm>
            <a:off x="6672500" y="2924581"/>
            <a:ext cx="2062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Final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result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2" name="Google Shape;3802;p73"/>
          <p:cNvSpPr txBox="1"/>
          <p:nvPr/>
        </p:nvSpPr>
        <p:spPr>
          <a:xfrm>
            <a:off x="6074650" y="3305290"/>
            <a:ext cx="26567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freeze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frame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show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label and a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/ false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indicating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genuineness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3" name="Google Shape;3803;p73"/>
          <p:cNvSpPr txBox="1"/>
          <p:nvPr/>
        </p:nvSpPr>
        <p:spPr>
          <a:xfrm>
            <a:off x="6286910" y="1263009"/>
            <a:ext cx="232281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Emotion</a:t>
            </a:r>
            <a:r>
              <a:rPr lang="it-IT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recognition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4" name="Google Shape;3804;p73"/>
          <p:cNvSpPr txBox="1"/>
          <p:nvPr/>
        </p:nvSpPr>
        <p:spPr>
          <a:xfrm>
            <a:off x="6196242" y="1606061"/>
            <a:ext cx="249514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face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detected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the CNN model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recognizes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time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5" name="Google Shape;3805;p73"/>
          <p:cNvSpPr txBox="1"/>
          <p:nvPr/>
        </p:nvSpPr>
        <p:spPr>
          <a:xfrm>
            <a:off x="3906158" y="1387358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6" name="Google Shape;3806;p73"/>
          <p:cNvSpPr txBox="1"/>
          <p:nvPr/>
        </p:nvSpPr>
        <p:spPr>
          <a:xfrm>
            <a:off x="5318833" y="1387358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7" name="Google Shape;3807;p73"/>
          <p:cNvSpPr txBox="1"/>
          <p:nvPr/>
        </p:nvSpPr>
        <p:spPr>
          <a:xfrm>
            <a:off x="3906158" y="3056997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8" name="Google Shape;3808;p73"/>
          <p:cNvSpPr txBox="1"/>
          <p:nvPr/>
        </p:nvSpPr>
        <p:spPr>
          <a:xfrm>
            <a:off x="5317933" y="3056997"/>
            <a:ext cx="699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09" name="Google Shape;3809;p73"/>
          <p:cNvCxnSpPr/>
          <p:nvPr/>
        </p:nvCxnSpPr>
        <p:spPr>
          <a:xfrm>
            <a:off x="4682858" y="1684058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10" name="Google Shape;3810;p73"/>
          <p:cNvCxnSpPr/>
          <p:nvPr/>
        </p:nvCxnSpPr>
        <p:spPr>
          <a:xfrm rot="10800000">
            <a:off x="4682833" y="3353697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811" name="Google Shape;3811;p73"/>
          <p:cNvCxnSpPr>
            <a:stCxn id="3791" idx="4"/>
            <a:endCxn id="3789" idx="0"/>
          </p:cNvCxnSpPr>
          <p:nvPr/>
        </p:nvCxnSpPr>
        <p:spPr>
          <a:xfrm rot="5400000">
            <a:off x="4533900" y="1812911"/>
            <a:ext cx="855900" cy="141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70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70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5" name="Google Shape;3685;p70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6" name="Google Shape;3686;p70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983B31C5-9A5E-281F-3F68-4DE373A5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948" y="514600"/>
            <a:ext cx="3935400" cy="477600"/>
          </a:xfrm>
        </p:spPr>
        <p:txBody>
          <a:bodyPr/>
          <a:lstStyle/>
          <a:p>
            <a:r>
              <a:rPr lang="it-IT" dirty="0"/>
              <a:t>Show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897251-EE3A-2E32-80E8-6FF0D7589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78" y="1667429"/>
            <a:ext cx="2634145" cy="19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A91DCBE-BDB8-5DFA-B6F6-06D60867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16" y="1667429"/>
            <a:ext cx="2641814" cy="19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800;p73">
            <a:extLst>
              <a:ext uri="{FF2B5EF4-FFF2-40B4-BE49-F238E27FC236}">
                <a16:creationId xmlns:a16="http://schemas.microsoft.com/office/drawing/2014/main" id="{D0836A58-FB25-89E4-2D89-C6B958F3ED3E}"/>
              </a:ext>
            </a:extLst>
          </p:cNvPr>
          <p:cNvSpPr txBox="1"/>
          <p:nvPr/>
        </p:nvSpPr>
        <p:spPr>
          <a:xfrm>
            <a:off x="1801597" y="3668715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smile?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800;p73">
            <a:extLst>
              <a:ext uri="{FF2B5EF4-FFF2-40B4-BE49-F238E27FC236}">
                <a16:creationId xmlns:a16="http://schemas.microsoft.com/office/drawing/2014/main" id="{2F096787-4E45-00CC-5173-BD25B0CA6D99}"/>
              </a:ext>
            </a:extLst>
          </p:cNvPr>
          <p:cNvSpPr txBox="1"/>
          <p:nvPr/>
        </p:nvSpPr>
        <p:spPr>
          <a:xfrm>
            <a:off x="5240245" y="3687396"/>
            <a:ext cx="236437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Take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easy bro..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235;p116">
            <a:extLst>
              <a:ext uri="{FF2B5EF4-FFF2-40B4-BE49-F238E27FC236}">
                <a16:creationId xmlns:a16="http://schemas.microsoft.com/office/drawing/2014/main" id="{EC823AE5-40EE-B9F8-C481-DF6BF4AB29B0}"/>
              </a:ext>
            </a:extLst>
          </p:cNvPr>
          <p:cNvSpPr/>
          <p:nvPr/>
        </p:nvSpPr>
        <p:spPr>
          <a:xfrm>
            <a:off x="579661" y="3253979"/>
            <a:ext cx="1349400" cy="1349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dist="85725" dir="1740000" algn="bl" rotWithShape="0">
              <a:schemeClr val="accent2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239;p116">
            <a:extLst>
              <a:ext uri="{FF2B5EF4-FFF2-40B4-BE49-F238E27FC236}">
                <a16:creationId xmlns:a16="http://schemas.microsoft.com/office/drawing/2014/main" id="{07FBEE1F-AD2C-FD35-04FA-6FCD3B99CC1D}"/>
              </a:ext>
            </a:extLst>
          </p:cNvPr>
          <p:cNvSpPr/>
          <p:nvPr/>
        </p:nvSpPr>
        <p:spPr>
          <a:xfrm>
            <a:off x="980125" y="928400"/>
            <a:ext cx="1846653" cy="1851079"/>
          </a:xfrm>
          <a:custGeom>
            <a:avLst/>
            <a:gdLst/>
            <a:ahLst/>
            <a:cxnLst/>
            <a:rect l="l" t="t" r="r" b="b"/>
            <a:pathLst>
              <a:path w="5680" h="5693" extrusionOk="0">
                <a:moveTo>
                  <a:pt x="2851" y="1"/>
                </a:moveTo>
                <a:cubicBezTo>
                  <a:pt x="1271" y="1"/>
                  <a:pt x="1" y="1267"/>
                  <a:pt x="1" y="2847"/>
                </a:cubicBezTo>
                <a:cubicBezTo>
                  <a:pt x="1" y="4422"/>
                  <a:pt x="1271" y="5692"/>
                  <a:pt x="2851" y="5692"/>
                </a:cubicBezTo>
                <a:cubicBezTo>
                  <a:pt x="4409" y="5692"/>
                  <a:pt x="5679" y="4422"/>
                  <a:pt x="5679" y="2847"/>
                </a:cubicBezTo>
                <a:cubicBezTo>
                  <a:pt x="5679" y="1267"/>
                  <a:pt x="4409" y="1"/>
                  <a:pt x="28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9240;p116">
            <a:extLst>
              <a:ext uri="{FF2B5EF4-FFF2-40B4-BE49-F238E27FC236}">
                <a16:creationId xmlns:a16="http://schemas.microsoft.com/office/drawing/2014/main" id="{CF86BB7D-8BCB-CE6D-C599-31B0C7061415}"/>
              </a:ext>
            </a:extLst>
          </p:cNvPr>
          <p:cNvGrpSpPr/>
          <p:nvPr/>
        </p:nvGrpSpPr>
        <p:grpSpPr>
          <a:xfrm>
            <a:off x="1712951" y="2377978"/>
            <a:ext cx="569096" cy="1120268"/>
            <a:chOff x="1886063" y="2169603"/>
            <a:chExt cx="569096" cy="1120268"/>
          </a:xfrm>
        </p:grpSpPr>
        <p:sp>
          <p:nvSpPr>
            <p:cNvPr id="17" name="Google Shape;9241;p116">
              <a:extLst>
                <a:ext uri="{FF2B5EF4-FFF2-40B4-BE49-F238E27FC236}">
                  <a16:creationId xmlns:a16="http://schemas.microsoft.com/office/drawing/2014/main" id="{190D0DB8-7E93-B6FC-C611-ABD0ED4BF2DB}"/>
                </a:ext>
              </a:extLst>
            </p:cNvPr>
            <p:cNvSpPr/>
            <p:nvPr/>
          </p:nvSpPr>
          <p:spPr>
            <a:xfrm>
              <a:off x="1886063" y="2721296"/>
              <a:ext cx="301429" cy="19139"/>
            </a:xfrm>
            <a:custGeom>
              <a:avLst/>
              <a:gdLst/>
              <a:ahLst/>
              <a:cxnLst/>
              <a:rect l="l" t="t" r="r" b="b"/>
              <a:pathLst>
                <a:path w="2268" h="144" extrusionOk="0">
                  <a:moveTo>
                    <a:pt x="0" y="0"/>
                  </a:moveTo>
                  <a:lnTo>
                    <a:pt x="0" y="144"/>
                  </a:lnTo>
                  <a:lnTo>
                    <a:pt x="2267" y="144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42;p116">
              <a:extLst>
                <a:ext uri="{FF2B5EF4-FFF2-40B4-BE49-F238E27FC236}">
                  <a16:creationId xmlns:a16="http://schemas.microsoft.com/office/drawing/2014/main" id="{31EBCF16-531B-CF42-8B91-38385642E6D0}"/>
                </a:ext>
              </a:extLst>
            </p:cNvPr>
            <p:cNvSpPr/>
            <p:nvPr/>
          </p:nvSpPr>
          <p:spPr>
            <a:xfrm>
              <a:off x="2435357" y="2169603"/>
              <a:ext cx="19803" cy="301434"/>
            </a:xfrm>
            <a:custGeom>
              <a:avLst/>
              <a:gdLst/>
              <a:ahLst/>
              <a:cxnLst/>
              <a:rect l="l" t="t" r="r" b="b"/>
              <a:pathLst>
                <a:path w="149" h="2268" extrusionOk="0">
                  <a:moveTo>
                    <a:pt x="1" y="0"/>
                  </a:moveTo>
                  <a:lnTo>
                    <a:pt x="1" y="2267"/>
                  </a:lnTo>
                  <a:lnTo>
                    <a:pt x="149" y="226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43;p116">
              <a:extLst>
                <a:ext uri="{FF2B5EF4-FFF2-40B4-BE49-F238E27FC236}">
                  <a16:creationId xmlns:a16="http://schemas.microsoft.com/office/drawing/2014/main" id="{F2E62750-E93F-B339-A54D-7DF5EF56D793}"/>
                </a:ext>
              </a:extLst>
            </p:cNvPr>
            <p:cNvSpPr/>
            <p:nvPr/>
          </p:nvSpPr>
          <p:spPr>
            <a:xfrm>
              <a:off x="2435357" y="2988968"/>
              <a:ext cx="19803" cy="300903"/>
            </a:xfrm>
            <a:custGeom>
              <a:avLst/>
              <a:gdLst/>
              <a:ahLst/>
              <a:cxnLst/>
              <a:rect l="l" t="t" r="r" b="b"/>
              <a:pathLst>
                <a:path w="149" h="2264" extrusionOk="0">
                  <a:moveTo>
                    <a:pt x="1" y="1"/>
                  </a:moveTo>
                  <a:lnTo>
                    <a:pt x="1" y="2263"/>
                  </a:lnTo>
                  <a:lnTo>
                    <a:pt x="149" y="2263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44;p116">
              <a:extLst>
                <a:ext uri="{FF2B5EF4-FFF2-40B4-BE49-F238E27FC236}">
                  <a16:creationId xmlns:a16="http://schemas.microsoft.com/office/drawing/2014/main" id="{808B9E2E-2870-586A-FD09-077863F0FB12}"/>
                </a:ext>
              </a:extLst>
            </p:cNvPr>
            <p:cNvSpPr/>
            <p:nvPr/>
          </p:nvSpPr>
          <p:spPr>
            <a:xfrm>
              <a:off x="2042757" y="2328559"/>
              <a:ext cx="226736" cy="226873"/>
            </a:xfrm>
            <a:custGeom>
              <a:avLst/>
              <a:gdLst/>
              <a:ahLst/>
              <a:cxnLst/>
              <a:rect l="l" t="t" r="r" b="b"/>
              <a:pathLst>
                <a:path w="1706" h="1707" extrusionOk="0">
                  <a:moveTo>
                    <a:pt x="109" y="1"/>
                  </a:moveTo>
                  <a:lnTo>
                    <a:pt x="0" y="92"/>
                  </a:lnTo>
                  <a:lnTo>
                    <a:pt x="1597" y="1706"/>
                  </a:lnTo>
                  <a:lnTo>
                    <a:pt x="1706" y="1598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45;p116">
              <a:extLst>
                <a:ext uri="{FF2B5EF4-FFF2-40B4-BE49-F238E27FC236}">
                  <a16:creationId xmlns:a16="http://schemas.microsoft.com/office/drawing/2014/main" id="{FEA2F72E-0C94-5E7F-1029-56428E86FE96}"/>
                </a:ext>
              </a:extLst>
            </p:cNvPr>
            <p:cNvSpPr/>
            <p:nvPr/>
          </p:nvSpPr>
          <p:spPr>
            <a:xfrm>
              <a:off x="2042757" y="2906832"/>
              <a:ext cx="226736" cy="226873"/>
            </a:xfrm>
            <a:custGeom>
              <a:avLst/>
              <a:gdLst/>
              <a:ahLst/>
              <a:cxnLst/>
              <a:rect l="l" t="t" r="r" b="b"/>
              <a:pathLst>
                <a:path w="1706" h="1707" extrusionOk="0">
                  <a:moveTo>
                    <a:pt x="1597" y="1"/>
                  </a:moveTo>
                  <a:lnTo>
                    <a:pt x="0" y="1598"/>
                  </a:lnTo>
                  <a:lnTo>
                    <a:pt x="109" y="1707"/>
                  </a:lnTo>
                  <a:lnTo>
                    <a:pt x="1706" y="11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46;p116">
              <a:extLst>
                <a:ext uri="{FF2B5EF4-FFF2-40B4-BE49-F238E27FC236}">
                  <a16:creationId xmlns:a16="http://schemas.microsoft.com/office/drawing/2014/main" id="{2F50310A-B88A-95F5-FB79-BDDF4982AF00}"/>
                </a:ext>
              </a:extLst>
            </p:cNvPr>
            <p:cNvSpPr/>
            <p:nvPr/>
          </p:nvSpPr>
          <p:spPr>
            <a:xfrm>
              <a:off x="1922479" y="2511969"/>
              <a:ext cx="286942" cy="130249"/>
            </a:xfrm>
            <a:custGeom>
              <a:avLst/>
              <a:gdLst/>
              <a:ahLst/>
              <a:cxnLst/>
              <a:rect l="l" t="t" r="r" b="b"/>
              <a:pathLst>
                <a:path w="2159" h="980" extrusionOk="0">
                  <a:moveTo>
                    <a:pt x="52" y="0"/>
                  </a:moveTo>
                  <a:lnTo>
                    <a:pt x="0" y="144"/>
                  </a:lnTo>
                  <a:lnTo>
                    <a:pt x="2102" y="979"/>
                  </a:lnTo>
                  <a:lnTo>
                    <a:pt x="2158" y="84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47;p116">
              <a:extLst>
                <a:ext uri="{FF2B5EF4-FFF2-40B4-BE49-F238E27FC236}">
                  <a16:creationId xmlns:a16="http://schemas.microsoft.com/office/drawing/2014/main" id="{7F0C57FA-C4C6-0357-3BBC-7700C6061770}"/>
                </a:ext>
              </a:extLst>
            </p:cNvPr>
            <p:cNvSpPr/>
            <p:nvPr/>
          </p:nvSpPr>
          <p:spPr>
            <a:xfrm>
              <a:off x="2228425" y="2967039"/>
              <a:ext cx="130247" cy="286947"/>
            </a:xfrm>
            <a:custGeom>
              <a:avLst/>
              <a:gdLst/>
              <a:ahLst/>
              <a:cxnLst/>
              <a:rect l="l" t="t" r="r" b="b"/>
              <a:pathLst>
                <a:path w="980" h="2159" extrusionOk="0">
                  <a:moveTo>
                    <a:pt x="835" y="0"/>
                  </a:moveTo>
                  <a:lnTo>
                    <a:pt x="0" y="2102"/>
                  </a:lnTo>
                  <a:lnTo>
                    <a:pt x="126" y="2159"/>
                  </a:lnTo>
                  <a:lnTo>
                    <a:pt x="979" y="5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48;p116">
              <a:extLst>
                <a:ext uri="{FF2B5EF4-FFF2-40B4-BE49-F238E27FC236}">
                  <a16:creationId xmlns:a16="http://schemas.microsoft.com/office/drawing/2014/main" id="{C9EEC089-BD6B-A17D-B766-C7E999C6A40C}"/>
                </a:ext>
              </a:extLst>
            </p:cNvPr>
            <p:cNvSpPr/>
            <p:nvPr/>
          </p:nvSpPr>
          <p:spPr>
            <a:xfrm>
              <a:off x="2216197" y="2210538"/>
              <a:ext cx="137822" cy="287080"/>
            </a:xfrm>
            <a:custGeom>
              <a:avLst/>
              <a:gdLst/>
              <a:ahLst/>
              <a:cxnLst/>
              <a:rect l="l" t="t" r="r" b="b"/>
              <a:pathLst>
                <a:path w="1037" h="2160" extrusionOk="0">
                  <a:moveTo>
                    <a:pt x="149" y="1"/>
                  </a:moveTo>
                  <a:lnTo>
                    <a:pt x="1" y="71"/>
                  </a:lnTo>
                  <a:lnTo>
                    <a:pt x="888" y="2159"/>
                  </a:lnTo>
                  <a:lnTo>
                    <a:pt x="1036" y="208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49;p116">
              <a:extLst>
                <a:ext uri="{FF2B5EF4-FFF2-40B4-BE49-F238E27FC236}">
                  <a16:creationId xmlns:a16="http://schemas.microsoft.com/office/drawing/2014/main" id="{6DAF79DD-E539-EE13-9B6B-ED9BBE639625}"/>
                </a:ext>
              </a:extLst>
            </p:cNvPr>
            <p:cNvSpPr/>
            <p:nvPr/>
          </p:nvSpPr>
          <p:spPr>
            <a:xfrm>
              <a:off x="1926998" y="2822437"/>
              <a:ext cx="284683" cy="137825"/>
            </a:xfrm>
            <a:custGeom>
              <a:avLst/>
              <a:gdLst/>
              <a:ahLst/>
              <a:cxnLst/>
              <a:rect l="l" t="t" r="r" b="b"/>
              <a:pathLst>
                <a:path w="2142" h="1037" extrusionOk="0">
                  <a:moveTo>
                    <a:pt x="2085" y="1"/>
                  </a:moveTo>
                  <a:lnTo>
                    <a:pt x="1" y="888"/>
                  </a:lnTo>
                  <a:lnTo>
                    <a:pt x="58" y="1036"/>
                  </a:lnTo>
                  <a:lnTo>
                    <a:pt x="2142" y="144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50;p116">
              <a:extLst>
                <a:ext uri="{FF2B5EF4-FFF2-40B4-BE49-F238E27FC236}">
                  <a16:creationId xmlns:a16="http://schemas.microsoft.com/office/drawing/2014/main" id="{1BE47149-DA9C-09E5-A63A-13CCAA513BC8}"/>
                </a:ext>
              </a:extLst>
            </p:cNvPr>
            <p:cNvSpPr/>
            <p:nvPr/>
          </p:nvSpPr>
          <p:spPr>
            <a:xfrm>
              <a:off x="1895898" y="2605535"/>
              <a:ext cx="299036" cy="82270"/>
            </a:xfrm>
            <a:custGeom>
              <a:avLst/>
              <a:gdLst/>
              <a:ahLst/>
              <a:cxnLst/>
              <a:rect l="l" t="t" r="r" b="b"/>
              <a:pathLst>
                <a:path w="2250" h="619" extrusionOk="0">
                  <a:moveTo>
                    <a:pt x="35" y="1"/>
                  </a:moveTo>
                  <a:lnTo>
                    <a:pt x="0" y="145"/>
                  </a:lnTo>
                  <a:lnTo>
                    <a:pt x="2210" y="619"/>
                  </a:lnTo>
                  <a:lnTo>
                    <a:pt x="2250" y="47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1;p116">
              <a:extLst>
                <a:ext uri="{FF2B5EF4-FFF2-40B4-BE49-F238E27FC236}">
                  <a16:creationId xmlns:a16="http://schemas.microsoft.com/office/drawing/2014/main" id="{5916E9F8-3773-517D-F05D-0203C57771B6}"/>
                </a:ext>
              </a:extLst>
            </p:cNvPr>
            <p:cNvSpPr/>
            <p:nvPr/>
          </p:nvSpPr>
          <p:spPr>
            <a:xfrm>
              <a:off x="2319730" y="2981526"/>
              <a:ext cx="82268" cy="299042"/>
            </a:xfrm>
            <a:custGeom>
              <a:avLst/>
              <a:gdLst/>
              <a:ahLst/>
              <a:cxnLst/>
              <a:rect l="l" t="t" r="r" b="b"/>
              <a:pathLst>
                <a:path w="619" h="2250" extrusionOk="0">
                  <a:moveTo>
                    <a:pt x="475" y="0"/>
                  </a:moveTo>
                  <a:lnTo>
                    <a:pt x="1" y="2211"/>
                  </a:lnTo>
                  <a:lnTo>
                    <a:pt x="148" y="2250"/>
                  </a:lnTo>
                  <a:lnTo>
                    <a:pt x="618" y="3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52;p116">
              <a:extLst>
                <a:ext uri="{FF2B5EF4-FFF2-40B4-BE49-F238E27FC236}">
                  <a16:creationId xmlns:a16="http://schemas.microsoft.com/office/drawing/2014/main" id="{13128B28-CE2C-0950-DD0F-B79FABE7B557}"/>
                </a:ext>
              </a:extLst>
            </p:cNvPr>
            <p:cNvSpPr/>
            <p:nvPr/>
          </p:nvSpPr>
          <p:spPr>
            <a:xfrm>
              <a:off x="2131803" y="2256258"/>
              <a:ext cx="181150" cy="262758"/>
            </a:xfrm>
            <a:custGeom>
              <a:avLst/>
              <a:gdLst/>
              <a:ahLst/>
              <a:cxnLst/>
              <a:rect l="l" t="t" r="r" b="b"/>
              <a:pathLst>
                <a:path w="1363" h="1977" extrusionOk="0">
                  <a:moveTo>
                    <a:pt x="131" y="1"/>
                  </a:moveTo>
                  <a:lnTo>
                    <a:pt x="0" y="75"/>
                  </a:lnTo>
                  <a:lnTo>
                    <a:pt x="1236" y="1976"/>
                  </a:lnTo>
                  <a:lnTo>
                    <a:pt x="1362" y="190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53;p116">
              <a:extLst>
                <a:ext uri="{FF2B5EF4-FFF2-40B4-BE49-F238E27FC236}">
                  <a16:creationId xmlns:a16="http://schemas.microsoft.com/office/drawing/2014/main" id="{CFB74C38-D0EF-474C-BF3D-E4D942974ED6}"/>
                </a:ext>
              </a:extLst>
            </p:cNvPr>
            <p:cNvSpPr/>
            <p:nvPr/>
          </p:nvSpPr>
          <p:spPr>
            <a:xfrm>
              <a:off x="1970457" y="2863505"/>
              <a:ext cx="262620" cy="180621"/>
            </a:xfrm>
            <a:custGeom>
              <a:avLst/>
              <a:gdLst/>
              <a:ahLst/>
              <a:cxnLst/>
              <a:rect l="l" t="t" r="r" b="b"/>
              <a:pathLst>
                <a:path w="1976" h="1359" extrusionOk="0">
                  <a:moveTo>
                    <a:pt x="1906" y="1"/>
                  </a:moveTo>
                  <a:lnTo>
                    <a:pt x="0" y="1232"/>
                  </a:lnTo>
                  <a:lnTo>
                    <a:pt x="92" y="1358"/>
                  </a:lnTo>
                  <a:lnTo>
                    <a:pt x="1976" y="127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54;p116">
              <a:extLst>
                <a:ext uri="{FF2B5EF4-FFF2-40B4-BE49-F238E27FC236}">
                  <a16:creationId xmlns:a16="http://schemas.microsoft.com/office/drawing/2014/main" id="{800DF4E9-ED93-1745-BF11-BDE2A3F1938F}"/>
                </a:ext>
              </a:extLst>
            </p:cNvPr>
            <p:cNvSpPr/>
            <p:nvPr/>
          </p:nvSpPr>
          <p:spPr>
            <a:xfrm>
              <a:off x="1975641" y="2410695"/>
              <a:ext cx="260361" cy="182881"/>
            </a:xfrm>
            <a:custGeom>
              <a:avLst/>
              <a:gdLst/>
              <a:ahLst/>
              <a:cxnLst/>
              <a:rect l="l" t="t" r="r" b="b"/>
              <a:pathLst>
                <a:path w="1959" h="1376" extrusionOk="0">
                  <a:moveTo>
                    <a:pt x="70" y="1"/>
                  </a:moveTo>
                  <a:lnTo>
                    <a:pt x="1" y="127"/>
                  </a:lnTo>
                  <a:lnTo>
                    <a:pt x="1885" y="1376"/>
                  </a:lnTo>
                  <a:lnTo>
                    <a:pt x="1959" y="1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55;p116">
              <a:extLst>
                <a:ext uri="{FF2B5EF4-FFF2-40B4-BE49-F238E27FC236}">
                  <a16:creationId xmlns:a16="http://schemas.microsoft.com/office/drawing/2014/main" id="{0A30BC4D-C080-7317-A5A6-2CD4ECA33C32}"/>
                </a:ext>
              </a:extLst>
            </p:cNvPr>
            <p:cNvSpPr/>
            <p:nvPr/>
          </p:nvSpPr>
          <p:spPr>
            <a:xfrm>
              <a:off x="2127151" y="2940458"/>
              <a:ext cx="183409" cy="260366"/>
            </a:xfrm>
            <a:custGeom>
              <a:avLst/>
              <a:gdLst/>
              <a:ahLst/>
              <a:cxnLst/>
              <a:rect l="l" t="t" r="r" b="b"/>
              <a:pathLst>
                <a:path w="1380" h="1959" extrusionOk="0">
                  <a:moveTo>
                    <a:pt x="1254" y="0"/>
                  </a:moveTo>
                  <a:lnTo>
                    <a:pt x="1" y="1889"/>
                  </a:lnTo>
                  <a:lnTo>
                    <a:pt x="109" y="1958"/>
                  </a:lnTo>
                  <a:lnTo>
                    <a:pt x="1380" y="7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56;p116">
              <a:extLst>
                <a:ext uri="{FF2B5EF4-FFF2-40B4-BE49-F238E27FC236}">
                  <a16:creationId xmlns:a16="http://schemas.microsoft.com/office/drawing/2014/main" id="{9203F487-8145-291F-4914-706E535327EF}"/>
                </a:ext>
              </a:extLst>
            </p:cNvPr>
            <p:cNvSpPr/>
            <p:nvPr/>
          </p:nvSpPr>
          <p:spPr>
            <a:xfrm>
              <a:off x="2327305" y="2179438"/>
              <a:ext cx="76952" cy="298510"/>
            </a:xfrm>
            <a:custGeom>
              <a:avLst/>
              <a:gdLst/>
              <a:ahLst/>
              <a:cxnLst/>
              <a:rect l="l" t="t" r="r" b="b"/>
              <a:pathLst>
                <a:path w="579" h="2246" extrusionOk="0">
                  <a:moveTo>
                    <a:pt x="144" y="0"/>
                  </a:moveTo>
                  <a:lnTo>
                    <a:pt x="0" y="35"/>
                  </a:lnTo>
                  <a:lnTo>
                    <a:pt x="435" y="2245"/>
                  </a:lnTo>
                  <a:lnTo>
                    <a:pt x="579" y="222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57;p116">
              <a:extLst>
                <a:ext uri="{FF2B5EF4-FFF2-40B4-BE49-F238E27FC236}">
                  <a16:creationId xmlns:a16="http://schemas.microsoft.com/office/drawing/2014/main" id="{D20208BF-AAA3-F3DA-AE76-5F5C934D09EB}"/>
                </a:ext>
              </a:extLst>
            </p:cNvPr>
            <p:cNvSpPr/>
            <p:nvPr/>
          </p:nvSpPr>
          <p:spPr>
            <a:xfrm>
              <a:off x="1893506" y="2772199"/>
              <a:ext cx="301429" cy="76953"/>
            </a:xfrm>
            <a:custGeom>
              <a:avLst/>
              <a:gdLst/>
              <a:ahLst/>
              <a:cxnLst/>
              <a:rect l="l" t="t" r="r" b="b"/>
              <a:pathLst>
                <a:path w="2268" h="579" extrusionOk="0">
                  <a:moveTo>
                    <a:pt x="2228" y="0"/>
                  </a:moveTo>
                  <a:lnTo>
                    <a:pt x="1" y="435"/>
                  </a:lnTo>
                  <a:lnTo>
                    <a:pt x="35" y="579"/>
                  </a:lnTo>
                  <a:lnTo>
                    <a:pt x="2268" y="144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9258;p116">
            <a:extLst>
              <a:ext uri="{FF2B5EF4-FFF2-40B4-BE49-F238E27FC236}">
                <a16:creationId xmlns:a16="http://schemas.microsoft.com/office/drawing/2014/main" id="{60435752-C7FF-2872-6B19-F0DD547D22B4}"/>
              </a:ext>
            </a:extLst>
          </p:cNvPr>
          <p:cNvGrpSpPr/>
          <p:nvPr/>
        </p:nvGrpSpPr>
        <p:grpSpPr>
          <a:xfrm>
            <a:off x="2384235" y="58375"/>
            <a:ext cx="1559703" cy="5026765"/>
            <a:chOff x="2647285" y="58375"/>
            <a:chExt cx="1559703" cy="5026765"/>
          </a:xfrm>
        </p:grpSpPr>
        <p:sp>
          <p:nvSpPr>
            <p:cNvPr id="35" name="Google Shape;9259;p116">
              <a:extLst>
                <a:ext uri="{FF2B5EF4-FFF2-40B4-BE49-F238E27FC236}">
                  <a16:creationId xmlns:a16="http://schemas.microsoft.com/office/drawing/2014/main" id="{2AA2600E-23D6-46EF-F164-17D96A3D2D5F}"/>
                </a:ext>
              </a:extLst>
            </p:cNvPr>
            <p:cNvSpPr/>
            <p:nvPr/>
          </p:nvSpPr>
          <p:spPr>
            <a:xfrm rot="5400000">
              <a:off x="520725" y="2184935"/>
              <a:ext cx="5026765" cy="773644"/>
            </a:xfrm>
            <a:custGeom>
              <a:avLst/>
              <a:gdLst/>
              <a:ahLst/>
              <a:cxnLst/>
              <a:rect l="l" t="t" r="r" b="b"/>
              <a:pathLst>
                <a:path w="25818" h="3364" extrusionOk="0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60;p116">
              <a:extLst>
                <a:ext uri="{FF2B5EF4-FFF2-40B4-BE49-F238E27FC236}">
                  <a16:creationId xmlns:a16="http://schemas.microsoft.com/office/drawing/2014/main" id="{006410AA-BABA-86A6-EF44-D34C96DDBA83}"/>
                </a:ext>
              </a:extLst>
            </p:cNvPr>
            <p:cNvSpPr/>
            <p:nvPr/>
          </p:nvSpPr>
          <p:spPr>
            <a:xfrm rot="5400000">
              <a:off x="546023" y="2209773"/>
              <a:ext cx="5026765" cy="723969"/>
            </a:xfrm>
            <a:custGeom>
              <a:avLst/>
              <a:gdLst/>
              <a:ahLst/>
              <a:cxnLst/>
              <a:rect l="l" t="t" r="r" b="b"/>
              <a:pathLst>
                <a:path w="25818" h="3148" extrusionOk="0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61;p116">
              <a:extLst>
                <a:ext uri="{FF2B5EF4-FFF2-40B4-BE49-F238E27FC236}">
                  <a16:creationId xmlns:a16="http://schemas.microsoft.com/office/drawing/2014/main" id="{0A8A86B5-71F4-0F44-127C-4FA418484DD3}"/>
                </a:ext>
              </a:extLst>
            </p:cNvPr>
            <p:cNvSpPr/>
            <p:nvPr/>
          </p:nvSpPr>
          <p:spPr>
            <a:xfrm rot="5400000">
              <a:off x="573045" y="2232655"/>
              <a:ext cx="5026765" cy="678204"/>
            </a:xfrm>
            <a:custGeom>
              <a:avLst/>
              <a:gdLst/>
              <a:ahLst/>
              <a:cxnLst/>
              <a:rect l="l" t="t" r="r" b="b"/>
              <a:pathLst>
                <a:path w="25818" h="2949" extrusionOk="0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62;p116">
              <a:extLst>
                <a:ext uri="{FF2B5EF4-FFF2-40B4-BE49-F238E27FC236}">
                  <a16:creationId xmlns:a16="http://schemas.microsoft.com/office/drawing/2014/main" id="{EF3B1B77-D7CE-C9B3-AD31-3945DDC76A05}"/>
                </a:ext>
              </a:extLst>
            </p:cNvPr>
            <p:cNvSpPr/>
            <p:nvPr/>
          </p:nvSpPr>
          <p:spPr>
            <a:xfrm rot="5400000">
              <a:off x="616970" y="2238865"/>
              <a:ext cx="5026765" cy="665785"/>
            </a:xfrm>
            <a:custGeom>
              <a:avLst/>
              <a:gdLst/>
              <a:ahLst/>
              <a:cxnLst/>
              <a:rect l="l" t="t" r="r" b="b"/>
              <a:pathLst>
                <a:path w="25818" h="2895" extrusionOk="0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63;p116">
              <a:extLst>
                <a:ext uri="{FF2B5EF4-FFF2-40B4-BE49-F238E27FC236}">
                  <a16:creationId xmlns:a16="http://schemas.microsoft.com/office/drawing/2014/main" id="{09F8BFA7-6FA4-B922-BCEC-46AD856C00AE}"/>
                </a:ext>
              </a:extLst>
            </p:cNvPr>
            <p:cNvSpPr/>
            <p:nvPr/>
          </p:nvSpPr>
          <p:spPr>
            <a:xfrm rot="5400000">
              <a:off x="660666" y="2245304"/>
              <a:ext cx="5026765" cy="652906"/>
            </a:xfrm>
            <a:custGeom>
              <a:avLst/>
              <a:gdLst/>
              <a:ahLst/>
              <a:cxnLst/>
              <a:rect l="l" t="t" r="r" b="b"/>
              <a:pathLst>
                <a:path w="25818" h="2839" extrusionOk="0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64;p116">
              <a:extLst>
                <a:ext uri="{FF2B5EF4-FFF2-40B4-BE49-F238E27FC236}">
                  <a16:creationId xmlns:a16="http://schemas.microsoft.com/office/drawing/2014/main" id="{9F8ED8A7-03B0-3538-A203-0BDA36C5179B}"/>
                </a:ext>
              </a:extLst>
            </p:cNvPr>
            <p:cNvSpPr/>
            <p:nvPr/>
          </p:nvSpPr>
          <p:spPr>
            <a:xfrm rot="5400000">
              <a:off x="704361" y="2251514"/>
              <a:ext cx="5026765" cy="640487"/>
            </a:xfrm>
            <a:custGeom>
              <a:avLst/>
              <a:gdLst/>
              <a:ahLst/>
              <a:cxnLst/>
              <a:rect l="l" t="t" r="r" b="b"/>
              <a:pathLst>
                <a:path w="25818" h="2785" extrusionOk="0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65;p116">
              <a:extLst>
                <a:ext uri="{FF2B5EF4-FFF2-40B4-BE49-F238E27FC236}">
                  <a16:creationId xmlns:a16="http://schemas.microsoft.com/office/drawing/2014/main" id="{E25652C8-D955-DA9D-1FF3-4A8836B8D223}"/>
                </a:ext>
              </a:extLst>
            </p:cNvPr>
            <p:cNvSpPr/>
            <p:nvPr/>
          </p:nvSpPr>
          <p:spPr>
            <a:xfrm rot="5400000">
              <a:off x="748172" y="2257838"/>
              <a:ext cx="5026765" cy="627839"/>
            </a:xfrm>
            <a:custGeom>
              <a:avLst/>
              <a:gdLst/>
              <a:ahLst/>
              <a:cxnLst/>
              <a:rect l="l" t="t" r="r" b="b"/>
              <a:pathLst>
                <a:path w="25818" h="2730" extrusionOk="0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66;p116">
              <a:extLst>
                <a:ext uri="{FF2B5EF4-FFF2-40B4-BE49-F238E27FC236}">
                  <a16:creationId xmlns:a16="http://schemas.microsoft.com/office/drawing/2014/main" id="{BAA80144-58F8-12CA-1D4C-DD8C92891B0B}"/>
                </a:ext>
              </a:extLst>
            </p:cNvPr>
            <p:cNvSpPr/>
            <p:nvPr/>
          </p:nvSpPr>
          <p:spPr>
            <a:xfrm rot="5400000">
              <a:off x="789338" y="2261518"/>
              <a:ext cx="5026765" cy="620479"/>
            </a:xfrm>
            <a:custGeom>
              <a:avLst/>
              <a:gdLst/>
              <a:ahLst/>
              <a:cxnLst/>
              <a:rect l="l" t="t" r="r" b="b"/>
              <a:pathLst>
                <a:path w="25818" h="2698" extrusionOk="0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67;p116">
              <a:extLst>
                <a:ext uri="{FF2B5EF4-FFF2-40B4-BE49-F238E27FC236}">
                  <a16:creationId xmlns:a16="http://schemas.microsoft.com/office/drawing/2014/main" id="{D290EDFE-708D-1BD3-004F-4FD42EF13F51}"/>
                </a:ext>
              </a:extLst>
            </p:cNvPr>
            <p:cNvSpPr/>
            <p:nvPr/>
          </p:nvSpPr>
          <p:spPr>
            <a:xfrm rot="5400000">
              <a:off x="832918" y="2268072"/>
              <a:ext cx="5026765" cy="607371"/>
            </a:xfrm>
            <a:custGeom>
              <a:avLst/>
              <a:gdLst/>
              <a:ahLst/>
              <a:cxnLst/>
              <a:rect l="l" t="t" r="r" b="b"/>
              <a:pathLst>
                <a:path w="25818" h="2641" extrusionOk="0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68;p116">
              <a:extLst>
                <a:ext uri="{FF2B5EF4-FFF2-40B4-BE49-F238E27FC236}">
                  <a16:creationId xmlns:a16="http://schemas.microsoft.com/office/drawing/2014/main" id="{A6819970-900A-875D-9399-4B7AAC17EC72}"/>
                </a:ext>
              </a:extLst>
            </p:cNvPr>
            <p:cNvSpPr/>
            <p:nvPr/>
          </p:nvSpPr>
          <p:spPr>
            <a:xfrm rot="5400000">
              <a:off x="876844" y="2274281"/>
              <a:ext cx="5026765" cy="594952"/>
            </a:xfrm>
            <a:custGeom>
              <a:avLst/>
              <a:gdLst/>
              <a:ahLst/>
              <a:cxnLst/>
              <a:rect l="l" t="t" r="r" b="b"/>
              <a:pathLst>
                <a:path w="25818" h="2587" extrusionOk="0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69;p116">
              <a:extLst>
                <a:ext uri="{FF2B5EF4-FFF2-40B4-BE49-F238E27FC236}">
                  <a16:creationId xmlns:a16="http://schemas.microsoft.com/office/drawing/2014/main" id="{ABC3244C-A46E-F9D6-92BF-16753C6A6151}"/>
                </a:ext>
              </a:extLst>
            </p:cNvPr>
            <p:cNvSpPr/>
            <p:nvPr/>
          </p:nvSpPr>
          <p:spPr>
            <a:xfrm rot="5400000">
              <a:off x="919619" y="2281411"/>
              <a:ext cx="5026765" cy="580693"/>
            </a:xfrm>
            <a:custGeom>
              <a:avLst/>
              <a:gdLst/>
              <a:ahLst/>
              <a:cxnLst/>
              <a:rect l="l" t="t" r="r" b="b"/>
              <a:pathLst>
                <a:path w="25818" h="2525" extrusionOk="0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70;p116">
              <a:extLst>
                <a:ext uri="{FF2B5EF4-FFF2-40B4-BE49-F238E27FC236}">
                  <a16:creationId xmlns:a16="http://schemas.microsoft.com/office/drawing/2014/main" id="{10F07D22-36A8-8A31-6008-9533685C51DE}"/>
                </a:ext>
              </a:extLst>
            </p:cNvPr>
            <p:cNvSpPr/>
            <p:nvPr/>
          </p:nvSpPr>
          <p:spPr>
            <a:xfrm rot="5400000">
              <a:off x="963545" y="2287620"/>
              <a:ext cx="5026765" cy="568274"/>
            </a:xfrm>
            <a:custGeom>
              <a:avLst/>
              <a:gdLst/>
              <a:ahLst/>
              <a:cxnLst/>
              <a:rect l="l" t="t" r="r" b="b"/>
              <a:pathLst>
                <a:path w="25818" h="2471" extrusionOk="0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1;p116">
              <a:extLst>
                <a:ext uri="{FF2B5EF4-FFF2-40B4-BE49-F238E27FC236}">
                  <a16:creationId xmlns:a16="http://schemas.microsoft.com/office/drawing/2014/main" id="{86ED1DE2-A9B8-D8F2-F225-C50DD5A4B781}"/>
                </a:ext>
              </a:extLst>
            </p:cNvPr>
            <p:cNvSpPr/>
            <p:nvPr/>
          </p:nvSpPr>
          <p:spPr>
            <a:xfrm rot="5400000">
              <a:off x="1007126" y="2293944"/>
              <a:ext cx="5026765" cy="555626"/>
            </a:xfrm>
            <a:custGeom>
              <a:avLst/>
              <a:gdLst/>
              <a:ahLst/>
              <a:cxnLst/>
              <a:rect l="l" t="t" r="r" b="b"/>
              <a:pathLst>
                <a:path w="25818" h="2416" extrusionOk="0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2;p116">
              <a:extLst>
                <a:ext uri="{FF2B5EF4-FFF2-40B4-BE49-F238E27FC236}">
                  <a16:creationId xmlns:a16="http://schemas.microsoft.com/office/drawing/2014/main" id="{45D3D26C-ED70-D092-7E74-8C3DBA3A84CA}"/>
                </a:ext>
              </a:extLst>
            </p:cNvPr>
            <p:cNvSpPr/>
            <p:nvPr/>
          </p:nvSpPr>
          <p:spPr>
            <a:xfrm rot="5400000">
              <a:off x="1048981" y="2298084"/>
              <a:ext cx="5026765" cy="547346"/>
            </a:xfrm>
            <a:custGeom>
              <a:avLst/>
              <a:gdLst/>
              <a:ahLst/>
              <a:cxnLst/>
              <a:rect l="l" t="t" r="r" b="b"/>
              <a:pathLst>
                <a:path w="25818" h="2380" extrusionOk="0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73;p116">
              <a:extLst>
                <a:ext uri="{FF2B5EF4-FFF2-40B4-BE49-F238E27FC236}">
                  <a16:creationId xmlns:a16="http://schemas.microsoft.com/office/drawing/2014/main" id="{2E592015-9C88-0C2B-28B4-C6566CE00E75}"/>
                </a:ext>
              </a:extLst>
            </p:cNvPr>
            <p:cNvSpPr/>
            <p:nvPr/>
          </p:nvSpPr>
          <p:spPr>
            <a:xfrm rot="5400000">
              <a:off x="1091987" y="2305213"/>
              <a:ext cx="5026765" cy="533088"/>
            </a:xfrm>
            <a:custGeom>
              <a:avLst/>
              <a:gdLst/>
              <a:ahLst/>
              <a:cxnLst/>
              <a:rect l="l" t="t" r="r" b="b"/>
              <a:pathLst>
                <a:path w="25818" h="2318" extrusionOk="0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74;p116">
              <a:extLst>
                <a:ext uri="{FF2B5EF4-FFF2-40B4-BE49-F238E27FC236}">
                  <a16:creationId xmlns:a16="http://schemas.microsoft.com/office/drawing/2014/main" id="{CFF22189-D9AC-7591-1317-C50403024B05}"/>
                </a:ext>
              </a:extLst>
            </p:cNvPr>
            <p:cNvSpPr/>
            <p:nvPr/>
          </p:nvSpPr>
          <p:spPr>
            <a:xfrm rot="5400000">
              <a:off x="1136142" y="2311193"/>
              <a:ext cx="5026765" cy="521129"/>
            </a:xfrm>
            <a:custGeom>
              <a:avLst/>
              <a:gdLst/>
              <a:ahLst/>
              <a:cxnLst/>
              <a:rect l="l" t="t" r="r" b="b"/>
              <a:pathLst>
                <a:path w="25818" h="2266" extrusionOk="0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75;p116">
              <a:extLst>
                <a:ext uri="{FF2B5EF4-FFF2-40B4-BE49-F238E27FC236}">
                  <a16:creationId xmlns:a16="http://schemas.microsoft.com/office/drawing/2014/main" id="{C65A98A4-4AC1-46C1-4CDE-990E6899865B}"/>
                </a:ext>
              </a:extLst>
            </p:cNvPr>
            <p:cNvSpPr/>
            <p:nvPr/>
          </p:nvSpPr>
          <p:spPr>
            <a:xfrm rot="5400000">
              <a:off x="1159140" y="2297164"/>
              <a:ext cx="5026765" cy="549186"/>
            </a:xfrm>
            <a:custGeom>
              <a:avLst/>
              <a:gdLst/>
              <a:ahLst/>
              <a:cxnLst/>
              <a:rect l="l" t="t" r="r" b="b"/>
              <a:pathLst>
                <a:path w="25818" h="2388" extrusionOk="0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76;p116">
              <a:extLst>
                <a:ext uri="{FF2B5EF4-FFF2-40B4-BE49-F238E27FC236}">
                  <a16:creationId xmlns:a16="http://schemas.microsoft.com/office/drawing/2014/main" id="{BA42448B-54BC-C797-09E8-C75AEDB0BD62}"/>
                </a:ext>
              </a:extLst>
            </p:cNvPr>
            <p:cNvSpPr/>
            <p:nvPr/>
          </p:nvSpPr>
          <p:spPr>
            <a:xfrm rot="5400000">
              <a:off x="1177998" y="2278306"/>
              <a:ext cx="5026765" cy="586903"/>
            </a:xfrm>
            <a:custGeom>
              <a:avLst/>
              <a:gdLst/>
              <a:ahLst/>
              <a:cxnLst/>
              <a:rect l="l" t="t" r="r" b="b"/>
              <a:pathLst>
                <a:path w="25818" h="2552" extrusionOk="0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77;p116">
              <a:extLst>
                <a:ext uri="{FF2B5EF4-FFF2-40B4-BE49-F238E27FC236}">
                  <a16:creationId xmlns:a16="http://schemas.microsoft.com/office/drawing/2014/main" id="{4244F8F1-2123-A4B4-41E4-876121E9E12B}"/>
                </a:ext>
              </a:extLst>
            </p:cNvPr>
            <p:cNvSpPr/>
            <p:nvPr/>
          </p:nvSpPr>
          <p:spPr>
            <a:xfrm rot="5400000">
              <a:off x="1196051" y="2260023"/>
              <a:ext cx="5026765" cy="623469"/>
            </a:xfrm>
            <a:custGeom>
              <a:avLst/>
              <a:gdLst/>
              <a:ahLst/>
              <a:cxnLst/>
              <a:rect l="l" t="t" r="r" b="b"/>
              <a:pathLst>
                <a:path w="25818" h="2711" extrusionOk="0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78;p116">
              <a:extLst>
                <a:ext uri="{FF2B5EF4-FFF2-40B4-BE49-F238E27FC236}">
                  <a16:creationId xmlns:a16="http://schemas.microsoft.com/office/drawing/2014/main" id="{23B0504A-8070-2DE0-3751-C04CCFF79924}"/>
                </a:ext>
              </a:extLst>
            </p:cNvPr>
            <p:cNvSpPr/>
            <p:nvPr/>
          </p:nvSpPr>
          <p:spPr>
            <a:xfrm rot="5400000">
              <a:off x="1214794" y="2240820"/>
              <a:ext cx="5026765" cy="661875"/>
            </a:xfrm>
            <a:custGeom>
              <a:avLst/>
              <a:gdLst/>
              <a:ahLst/>
              <a:cxnLst/>
              <a:rect l="l" t="t" r="r" b="b"/>
              <a:pathLst>
                <a:path w="25818" h="2878" extrusionOk="0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79;p116">
              <a:extLst>
                <a:ext uri="{FF2B5EF4-FFF2-40B4-BE49-F238E27FC236}">
                  <a16:creationId xmlns:a16="http://schemas.microsoft.com/office/drawing/2014/main" id="{D1A44A9E-B24E-C130-A0A9-6DAC943E2DF1}"/>
                </a:ext>
              </a:extLst>
            </p:cNvPr>
            <p:cNvSpPr/>
            <p:nvPr/>
          </p:nvSpPr>
          <p:spPr>
            <a:xfrm rot="5400000">
              <a:off x="1232847" y="2222766"/>
              <a:ext cx="5026765" cy="697982"/>
            </a:xfrm>
            <a:custGeom>
              <a:avLst/>
              <a:gdLst/>
              <a:ahLst/>
              <a:cxnLst/>
              <a:rect l="l" t="t" r="r" b="b"/>
              <a:pathLst>
                <a:path w="25818" h="3035" extrusionOk="0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80;p116">
              <a:extLst>
                <a:ext uri="{FF2B5EF4-FFF2-40B4-BE49-F238E27FC236}">
                  <a16:creationId xmlns:a16="http://schemas.microsoft.com/office/drawing/2014/main" id="{35AA28B4-3EE2-D41D-591F-751F3B41BD97}"/>
                </a:ext>
              </a:extLst>
            </p:cNvPr>
            <p:cNvSpPr/>
            <p:nvPr/>
          </p:nvSpPr>
          <p:spPr>
            <a:xfrm rot="5400000">
              <a:off x="1251130" y="2203793"/>
              <a:ext cx="5026765" cy="735928"/>
            </a:xfrm>
            <a:custGeom>
              <a:avLst/>
              <a:gdLst/>
              <a:ahLst/>
              <a:cxnLst/>
              <a:rect l="l" t="t" r="r" b="b"/>
              <a:pathLst>
                <a:path w="25818" h="3200" extrusionOk="0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81;p116">
              <a:extLst>
                <a:ext uri="{FF2B5EF4-FFF2-40B4-BE49-F238E27FC236}">
                  <a16:creationId xmlns:a16="http://schemas.microsoft.com/office/drawing/2014/main" id="{B001E496-57B3-EC4A-2F56-59210B096DA4}"/>
                </a:ext>
              </a:extLst>
            </p:cNvPr>
            <p:cNvSpPr/>
            <p:nvPr/>
          </p:nvSpPr>
          <p:spPr>
            <a:xfrm rot="5400000">
              <a:off x="1267803" y="2183440"/>
              <a:ext cx="5026765" cy="776634"/>
            </a:xfrm>
            <a:custGeom>
              <a:avLst/>
              <a:gdLst/>
              <a:ahLst/>
              <a:cxnLst/>
              <a:rect l="l" t="t" r="r" b="b"/>
              <a:pathLst>
                <a:path w="25818" h="3377" extrusionOk="0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82;p116">
              <a:extLst>
                <a:ext uri="{FF2B5EF4-FFF2-40B4-BE49-F238E27FC236}">
                  <a16:creationId xmlns:a16="http://schemas.microsoft.com/office/drawing/2014/main" id="{E69396DB-4A8D-49EB-FDEA-FB0B8C0FE92F}"/>
                </a:ext>
              </a:extLst>
            </p:cNvPr>
            <p:cNvSpPr/>
            <p:nvPr/>
          </p:nvSpPr>
          <p:spPr>
            <a:xfrm rot="5400000">
              <a:off x="1286546" y="2164697"/>
              <a:ext cx="5026765" cy="814120"/>
            </a:xfrm>
            <a:custGeom>
              <a:avLst/>
              <a:gdLst/>
              <a:ahLst/>
              <a:cxnLst/>
              <a:rect l="l" t="t" r="r" b="b"/>
              <a:pathLst>
                <a:path w="25818" h="3540" extrusionOk="0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283;p116">
            <a:extLst>
              <a:ext uri="{FF2B5EF4-FFF2-40B4-BE49-F238E27FC236}">
                <a16:creationId xmlns:a16="http://schemas.microsoft.com/office/drawing/2014/main" id="{B159BF67-DE33-3206-8C3F-4AF2B0D06980}"/>
              </a:ext>
            </a:extLst>
          </p:cNvPr>
          <p:cNvGrpSpPr/>
          <p:nvPr/>
        </p:nvGrpSpPr>
        <p:grpSpPr>
          <a:xfrm>
            <a:off x="579650" y="249900"/>
            <a:ext cx="2355775" cy="1804075"/>
            <a:chOff x="299275" y="249900"/>
            <a:chExt cx="2355775" cy="1804075"/>
          </a:xfrm>
        </p:grpSpPr>
        <p:sp>
          <p:nvSpPr>
            <p:cNvPr id="60" name="Google Shape;9284;p116">
              <a:extLst>
                <a:ext uri="{FF2B5EF4-FFF2-40B4-BE49-F238E27FC236}">
                  <a16:creationId xmlns:a16="http://schemas.microsoft.com/office/drawing/2014/main" id="{523D2C32-1C9F-B648-E156-EF4164C6BEE0}"/>
                </a:ext>
              </a:extLst>
            </p:cNvPr>
            <p:cNvSpPr/>
            <p:nvPr/>
          </p:nvSpPr>
          <p:spPr>
            <a:xfrm>
              <a:off x="2191415" y="1527701"/>
              <a:ext cx="13494" cy="19636"/>
            </a:xfrm>
            <a:custGeom>
              <a:avLst/>
              <a:gdLst/>
              <a:ahLst/>
              <a:cxnLst/>
              <a:rect l="l" t="t" r="r" b="b"/>
              <a:pathLst>
                <a:path w="75" h="106" extrusionOk="0">
                  <a:moveTo>
                    <a:pt x="50" y="0"/>
                  </a:moveTo>
                  <a:cubicBezTo>
                    <a:pt x="46" y="0"/>
                    <a:pt x="42" y="2"/>
                    <a:pt x="35" y="8"/>
                  </a:cubicBezTo>
                  <a:cubicBezTo>
                    <a:pt x="18" y="8"/>
                    <a:pt x="1" y="42"/>
                    <a:pt x="1" y="64"/>
                  </a:cubicBezTo>
                  <a:cubicBezTo>
                    <a:pt x="1" y="90"/>
                    <a:pt x="10" y="106"/>
                    <a:pt x="22" y="106"/>
                  </a:cubicBezTo>
                  <a:cubicBezTo>
                    <a:pt x="26" y="106"/>
                    <a:pt x="31" y="104"/>
                    <a:pt x="35" y="99"/>
                  </a:cubicBezTo>
                  <a:cubicBezTo>
                    <a:pt x="57" y="99"/>
                    <a:pt x="75" y="64"/>
                    <a:pt x="57" y="25"/>
                  </a:cubicBezTo>
                  <a:cubicBezTo>
                    <a:pt x="57" y="13"/>
                    <a:pt x="57" y="0"/>
                    <a:pt x="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85;p116">
              <a:extLst>
                <a:ext uri="{FF2B5EF4-FFF2-40B4-BE49-F238E27FC236}">
                  <a16:creationId xmlns:a16="http://schemas.microsoft.com/office/drawing/2014/main" id="{829C4E2F-6A11-D41C-90F1-14C1C8926726}"/>
                </a:ext>
              </a:extLst>
            </p:cNvPr>
            <p:cNvSpPr/>
            <p:nvPr/>
          </p:nvSpPr>
          <p:spPr>
            <a:xfrm>
              <a:off x="2240711" y="1488615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18" y="1"/>
                  </a:moveTo>
                  <a:cubicBezTo>
                    <a:pt x="18" y="18"/>
                    <a:pt x="1" y="58"/>
                    <a:pt x="1" y="92"/>
                  </a:cubicBezTo>
                  <a:cubicBezTo>
                    <a:pt x="1" y="105"/>
                    <a:pt x="9" y="117"/>
                    <a:pt x="21" y="117"/>
                  </a:cubicBezTo>
                  <a:cubicBezTo>
                    <a:pt x="25" y="117"/>
                    <a:pt x="30" y="115"/>
                    <a:pt x="36" y="110"/>
                  </a:cubicBezTo>
                  <a:cubicBezTo>
                    <a:pt x="53" y="110"/>
                    <a:pt x="53" y="75"/>
                    <a:pt x="53" y="36"/>
                  </a:cubicBezTo>
                  <a:cubicBezTo>
                    <a:pt x="53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86;p116">
              <a:extLst>
                <a:ext uri="{FF2B5EF4-FFF2-40B4-BE49-F238E27FC236}">
                  <a16:creationId xmlns:a16="http://schemas.microsoft.com/office/drawing/2014/main" id="{23A0AA7A-2F63-8672-8313-2425DE2B61C3}"/>
                </a:ext>
              </a:extLst>
            </p:cNvPr>
            <p:cNvSpPr/>
            <p:nvPr/>
          </p:nvSpPr>
          <p:spPr>
            <a:xfrm>
              <a:off x="2286229" y="14484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0"/>
                  </a:moveTo>
                  <a:cubicBezTo>
                    <a:pt x="18" y="18"/>
                    <a:pt x="0" y="57"/>
                    <a:pt x="0" y="92"/>
                  </a:cubicBezTo>
                  <a:cubicBezTo>
                    <a:pt x="18" y="109"/>
                    <a:pt x="18" y="127"/>
                    <a:pt x="35" y="127"/>
                  </a:cubicBezTo>
                  <a:cubicBezTo>
                    <a:pt x="52" y="109"/>
                    <a:pt x="74" y="74"/>
                    <a:pt x="52" y="35"/>
                  </a:cubicBezTo>
                  <a:cubicBezTo>
                    <a:pt x="52" y="0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87;p116">
              <a:extLst>
                <a:ext uri="{FF2B5EF4-FFF2-40B4-BE49-F238E27FC236}">
                  <a16:creationId xmlns:a16="http://schemas.microsoft.com/office/drawing/2014/main" id="{108CB730-176D-0F67-2577-DBEC398743FB}"/>
                </a:ext>
              </a:extLst>
            </p:cNvPr>
            <p:cNvSpPr/>
            <p:nvPr/>
          </p:nvSpPr>
          <p:spPr>
            <a:xfrm>
              <a:off x="2334626" y="1410073"/>
              <a:ext cx="13494" cy="24823"/>
            </a:xfrm>
            <a:custGeom>
              <a:avLst/>
              <a:gdLst/>
              <a:ahLst/>
              <a:cxnLst/>
              <a:rect l="l" t="t" r="r" b="b"/>
              <a:pathLst>
                <a:path w="75" h="134" extrusionOk="0">
                  <a:moveTo>
                    <a:pt x="36" y="0"/>
                  </a:moveTo>
                  <a:cubicBezTo>
                    <a:pt x="32" y="0"/>
                    <a:pt x="27" y="3"/>
                    <a:pt x="23" y="7"/>
                  </a:cubicBezTo>
                  <a:cubicBezTo>
                    <a:pt x="1" y="25"/>
                    <a:pt x="1" y="64"/>
                    <a:pt x="1" y="81"/>
                  </a:cubicBezTo>
                  <a:cubicBezTo>
                    <a:pt x="1" y="116"/>
                    <a:pt x="23" y="133"/>
                    <a:pt x="40" y="133"/>
                  </a:cubicBezTo>
                  <a:cubicBezTo>
                    <a:pt x="58" y="116"/>
                    <a:pt x="75" y="81"/>
                    <a:pt x="58" y="46"/>
                  </a:cubicBezTo>
                  <a:cubicBezTo>
                    <a:pt x="58" y="18"/>
                    <a:pt x="48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9288;p116">
              <a:extLst>
                <a:ext uri="{FF2B5EF4-FFF2-40B4-BE49-F238E27FC236}">
                  <a16:creationId xmlns:a16="http://schemas.microsoft.com/office/drawing/2014/main" id="{F1FE11FB-B714-B20D-A0E7-4366734154C4}"/>
                </a:ext>
              </a:extLst>
            </p:cNvPr>
            <p:cNvSpPr/>
            <p:nvPr/>
          </p:nvSpPr>
          <p:spPr>
            <a:xfrm>
              <a:off x="2387160" y="1381545"/>
              <a:ext cx="16552" cy="24452"/>
            </a:xfrm>
            <a:custGeom>
              <a:avLst/>
              <a:gdLst/>
              <a:ahLst/>
              <a:cxnLst/>
              <a:rect l="l" t="t" r="r" b="b"/>
              <a:pathLst>
                <a:path w="92" h="132" extrusionOk="0">
                  <a:moveTo>
                    <a:pt x="35" y="0"/>
                  </a:moveTo>
                  <a:cubicBezTo>
                    <a:pt x="18" y="18"/>
                    <a:pt x="0" y="52"/>
                    <a:pt x="18" y="70"/>
                  </a:cubicBezTo>
                  <a:cubicBezTo>
                    <a:pt x="18" y="102"/>
                    <a:pt x="44" y="131"/>
                    <a:pt x="63" y="131"/>
                  </a:cubicBezTo>
                  <a:cubicBezTo>
                    <a:pt x="67" y="131"/>
                    <a:pt x="71" y="130"/>
                    <a:pt x="74" y="126"/>
                  </a:cubicBezTo>
                  <a:cubicBezTo>
                    <a:pt x="92" y="126"/>
                    <a:pt x="92" y="92"/>
                    <a:pt x="92" y="52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9289;p116">
              <a:extLst>
                <a:ext uri="{FF2B5EF4-FFF2-40B4-BE49-F238E27FC236}">
                  <a16:creationId xmlns:a16="http://schemas.microsoft.com/office/drawing/2014/main" id="{9366F5C7-21C3-37EA-CDE3-B2AF41747A38}"/>
                </a:ext>
              </a:extLst>
            </p:cNvPr>
            <p:cNvSpPr/>
            <p:nvPr/>
          </p:nvSpPr>
          <p:spPr>
            <a:xfrm>
              <a:off x="2456067" y="13678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4"/>
                  </a:cubicBezTo>
                  <a:cubicBezTo>
                    <a:pt x="18" y="109"/>
                    <a:pt x="53" y="126"/>
                    <a:pt x="70" y="126"/>
                  </a:cubicBezTo>
                  <a:cubicBezTo>
                    <a:pt x="87" y="126"/>
                    <a:pt x="109" y="92"/>
                    <a:pt x="109" y="74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9290;p116">
              <a:extLst>
                <a:ext uri="{FF2B5EF4-FFF2-40B4-BE49-F238E27FC236}">
                  <a16:creationId xmlns:a16="http://schemas.microsoft.com/office/drawing/2014/main" id="{DA679711-D5E1-7FF9-270D-5C1DB6C22E6F}"/>
                </a:ext>
              </a:extLst>
            </p:cNvPr>
            <p:cNvSpPr/>
            <p:nvPr/>
          </p:nvSpPr>
          <p:spPr>
            <a:xfrm>
              <a:off x="2197712" y="1606429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22" y="0"/>
                  </a:moveTo>
                  <a:cubicBezTo>
                    <a:pt x="0" y="18"/>
                    <a:pt x="0" y="35"/>
                    <a:pt x="0" y="74"/>
                  </a:cubicBezTo>
                  <a:cubicBezTo>
                    <a:pt x="0" y="100"/>
                    <a:pt x="12" y="116"/>
                    <a:pt x="25" y="116"/>
                  </a:cubicBezTo>
                  <a:cubicBezTo>
                    <a:pt x="30" y="116"/>
                    <a:pt x="35" y="114"/>
                    <a:pt x="40" y="109"/>
                  </a:cubicBezTo>
                  <a:cubicBezTo>
                    <a:pt x="57" y="109"/>
                    <a:pt x="74" y="74"/>
                    <a:pt x="74" y="35"/>
                  </a:cubicBezTo>
                  <a:cubicBezTo>
                    <a:pt x="57" y="18"/>
                    <a:pt x="40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9291;p116">
              <a:extLst>
                <a:ext uri="{FF2B5EF4-FFF2-40B4-BE49-F238E27FC236}">
                  <a16:creationId xmlns:a16="http://schemas.microsoft.com/office/drawing/2014/main" id="{76DBC014-68C6-E51E-9C62-01A21A603AE4}"/>
                </a:ext>
              </a:extLst>
            </p:cNvPr>
            <p:cNvSpPr/>
            <p:nvPr/>
          </p:nvSpPr>
          <p:spPr>
            <a:xfrm>
              <a:off x="2250067" y="1574568"/>
              <a:ext cx="13494" cy="23156"/>
            </a:xfrm>
            <a:custGeom>
              <a:avLst/>
              <a:gdLst/>
              <a:ahLst/>
              <a:cxnLst/>
              <a:rect l="l" t="t" r="r" b="b"/>
              <a:pathLst>
                <a:path w="75" h="125" extrusionOk="0">
                  <a:moveTo>
                    <a:pt x="52" y="0"/>
                  </a:moveTo>
                  <a:cubicBezTo>
                    <a:pt x="47" y="0"/>
                    <a:pt x="42" y="2"/>
                    <a:pt x="36" y="7"/>
                  </a:cubicBezTo>
                  <a:cubicBezTo>
                    <a:pt x="18" y="7"/>
                    <a:pt x="1" y="46"/>
                    <a:pt x="18" y="81"/>
                  </a:cubicBezTo>
                  <a:cubicBezTo>
                    <a:pt x="18" y="106"/>
                    <a:pt x="28" y="124"/>
                    <a:pt x="41" y="124"/>
                  </a:cubicBezTo>
                  <a:cubicBezTo>
                    <a:pt x="46" y="124"/>
                    <a:pt x="52" y="122"/>
                    <a:pt x="58" y="116"/>
                  </a:cubicBezTo>
                  <a:cubicBezTo>
                    <a:pt x="75" y="116"/>
                    <a:pt x="75" y="81"/>
                    <a:pt x="75" y="46"/>
                  </a:cubicBezTo>
                  <a:cubicBezTo>
                    <a:pt x="75" y="17"/>
                    <a:pt x="66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9292;p116">
              <a:extLst>
                <a:ext uri="{FF2B5EF4-FFF2-40B4-BE49-F238E27FC236}">
                  <a16:creationId xmlns:a16="http://schemas.microsoft.com/office/drawing/2014/main" id="{1EE182F3-0C52-C601-E5E6-95A271586F52}"/>
                </a:ext>
              </a:extLst>
            </p:cNvPr>
            <p:cNvSpPr/>
            <p:nvPr/>
          </p:nvSpPr>
          <p:spPr>
            <a:xfrm>
              <a:off x="2302601" y="1541409"/>
              <a:ext cx="16552" cy="24823"/>
            </a:xfrm>
            <a:custGeom>
              <a:avLst/>
              <a:gdLst/>
              <a:ahLst/>
              <a:cxnLst/>
              <a:rect l="l" t="t" r="r" b="b"/>
              <a:pathLst>
                <a:path w="92" h="134" extrusionOk="0">
                  <a:moveTo>
                    <a:pt x="49" y="1"/>
                  </a:moveTo>
                  <a:cubicBezTo>
                    <a:pt x="45" y="1"/>
                    <a:pt x="40" y="3"/>
                    <a:pt x="35" y="8"/>
                  </a:cubicBezTo>
                  <a:cubicBezTo>
                    <a:pt x="18" y="8"/>
                    <a:pt x="1" y="42"/>
                    <a:pt x="18" y="77"/>
                  </a:cubicBezTo>
                  <a:cubicBezTo>
                    <a:pt x="18" y="116"/>
                    <a:pt x="35" y="134"/>
                    <a:pt x="53" y="134"/>
                  </a:cubicBezTo>
                  <a:cubicBezTo>
                    <a:pt x="70" y="116"/>
                    <a:pt x="92" y="77"/>
                    <a:pt x="70" y="42"/>
                  </a:cubicBezTo>
                  <a:cubicBezTo>
                    <a:pt x="70" y="17"/>
                    <a:pt x="61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9293;p116">
              <a:extLst>
                <a:ext uri="{FF2B5EF4-FFF2-40B4-BE49-F238E27FC236}">
                  <a16:creationId xmlns:a16="http://schemas.microsoft.com/office/drawing/2014/main" id="{1B035E80-F880-5F10-F08D-5377A8853D31}"/>
                </a:ext>
              </a:extLst>
            </p:cNvPr>
            <p:cNvSpPr/>
            <p:nvPr/>
          </p:nvSpPr>
          <p:spPr>
            <a:xfrm>
              <a:off x="2358194" y="1508807"/>
              <a:ext cx="15833" cy="26861"/>
            </a:xfrm>
            <a:custGeom>
              <a:avLst/>
              <a:gdLst/>
              <a:ahLst/>
              <a:cxnLst/>
              <a:rect l="l" t="t" r="r" b="b"/>
              <a:pathLst>
                <a:path w="88" h="145" extrusionOk="0">
                  <a:moveTo>
                    <a:pt x="18" y="1"/>
                  </a:moveTo>
                  <a:cubicBezTo>
                    <a:pt x="0" y="18"/>
                    <a:pt x="0" y="57"/>
                    <a:pt x="0" y="92"/>
                  </a:cubicBezTo>
                  <a:cubicBezTo>
                    <a:pt x="18" y="127"/>
                    <a:pt x="35" y="144"/>
                    <a:pt x="53" y="144"/>
                  </a:cubicBezTo>
                  <a:cubicBezTo>
                    <a:pt x="70" y="144"/>
                    <a:pt x="88" y="92"/>
                    <a:pt x="70" y="57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9294;p116">
              <a:extLst>
                <a:ext uri="{FF2B5EF4-FFF2-40B4-BE49-F238E27FC236}">
                  <a16:creationId xmlns:a16="http://schemas.microsoft.com/office/drawing/2014/main" id="{4954A3A6-55C4-4241-17AE-0E9522354D86}"/>
                </a:ext>
              </a:extLst>
            </p:cNvPr>
            <p:cNvSpPr/>
            <p:nvPr/>
          </p:nvSpPr>
          <p:spPr>
            <a:xfrm>
              <a:off x="2416846" y="1485466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36" y="1"/>
                  </a:moveTo>
                  <a:cubicBezTo>
                    <a:pt x="1" y="1"/>
                    <a:pt x="1" y="35"/>
                    <a:pt x="18" y="92"/>
                  </a:cubicBezTo>
                  <a:cubicBezTo>
                    <a:pt x="32" y="120"/>
                    <a:pt x="47" y="149"/>
                    <a:pt x="61" y="149"/>
                  </a:cubicBezTo>
                  <a:cubicBezTo>
                    <a:pt x="64" y="149"/>
                    <a:pt x="67" y="147"/>
                    <a:pt x="70" y="144"/>
                  </a:cubicBezTo>
                  <a:cubicBezTo>
                    <a:pt x="88" y="144"/>
                    <a:pt x="110" y="109"/>
                    <a:pt x="88" y="75"/>
                  </a:cubicBezTo>
                  <a:cubicBezTo>
                    <a:pt x="70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9295;p116">
              <a:extLst>
                <a:ext uri="{FF2B5EF4-FFF2-40B4-BE49-F238E27FC236}">
                  <a16:creationId xmlns:a16="http://schemas.microsoft.com/office/drawing/2014/main" id="{0BF322D7-B2E8-E286-7A64-7AF15E147E63}"/>
                </a:ext>
              </a:extLst>
            </p:cNvPr>
            <p:cNvSpPr/>
            <p:nvPr/>
          </p:nvSpPr>
          <p:spPr>
            <a:xfrm>
              <a:off x="2488091" y="1471758"/>
              <a:ext cx="19791" cy="30751"/>
            </a:xfrm>
            <a:custGeom>
              <a:avLst/>
              <a:gdLst/>
              <a:ahLst/>
              <a:cxnLst/>
              <a:rect l="l" t="t" r="r" b="b"/>
              <a:pathLst>
                <a:path w="110" h="166" extrusionOk="0">
                  <a:moveTo>
                    <a:pt x="18" y="1"/>
                  </a:moveTo>
                  <a:cubicBezTo>
                    <a:pt x="1" y="1"/>
                    <a:pt x="1" y="40"/>
                    <a:pt x="1" y="92"/>
                  </a:cubicBezTo>
                  <a:cubicBezTo>
                    <a:pt x="18" y="127"/>
                    <a:pt x="57" y="166"/>
                    <a:pt x="75" y="166"/>
                  </a:cubicBezTo>
                  <a:cubicBezTo>
                    <a:pt x="110" y="166"/>
                    <a:pt x="110" y="127"/>
                    <a:pt x="92" y="75"/>
                  </a:cubicBezTo>
                  <a:cubicBezTo>
                    <a:pt x="92" y="40"/>
                    <a:pt x="57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9296;p116">
              <a:extLst>
                <a:ext uri="{FF2B5EF4-FFF2-40B4-BE49-F238E27FC236}">
                  <a16:creationId xmlns:a16="http://schemas.microsoft.com/office/drawing/2014/main" id="{A2D073BC-27CB-2EDE-885B-B121EE143F44}"/>
                </a:ext>
              </a:extLst>
            </p:cNvPr>
            <p:cNvSpPr/>
            <p:nvPr/>
          </p:nvSpPr>
          <p:spPr>
            <a:xfrm>
              <a:off x="2204729" y="1690159"/>
              <a:ext cx="16552" cy="21303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35" y="1"/>
                  </a:moveTo>
                  <a:cubicBezTo>
                    <a:pt x="18" y="1"/>
                    <a:pt x="1" y="36"/>
                    <a:pt x="18" y="75"/>
                  </a:cubicBezTo>
                  <a:cubicBezTo>
                    <a:pt x="18" y="89"/>
                    <a:pt x="29" y="114"/>
                    <a:pt x="43" y="114"/>
                  </a:cubicBezTo>
                  <a:cubicBezTo>
                    <a:pt x="46" y="114"/>
                    <a:pt x="50" y="113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9297;p116">
              <a:extLst>
                <a:ext uri="{FF2B5EF4-FFF2-40B4-BE49-F238E27FC236}">
                  <a16:creationId xmlns:a16="http://schemas.microsoft.com/office/drawing/2014/main" id="{8F4ABB2F-667E-EFDA-84F1-9773E2BDFA4F}"/>
                </a:ext>
              </a:extLst>
            </p:cNvPr>
            <p:cNvSpPr/>
            <p:nvPr/>
          </p:nvSpPr>
          <p:spPr>
            <a:xfrm>
              <a:off x="2269677" y="1666818"/>
              <a:ext cx="13494" cy="23526"/>
            </a:xfrm>
            <a:custGeom>
              <a:avLst/>
              <a:gdLst/>
              <a:ahLst/>
              <a:cxnLst/>
              <a:rect l="l" t="t" r="r" b="b"/>
              <a:pathLst>
                <a:path w="75" h="127" extrusionOk="0">
                  <a:moveTo>
                    <a:pt x="18" y="1"/>
                  </a:moveTo>
                  <a:cubicBezTo>
                    <a:pt x="1" y="18"/>
                    <a:pt x="1" y="53"/>
                    <a:pt x="1" y="75"/>
                  </a:cubicBezTo>
                  <a:cubicBezTo>
                    <a:pt x="1" y="109"/>
                    <a:pt x="36" y="127"/>
                    <a:pt x="57" y="127"/>
                  </a:cubicBezTo>
                  <a:cubicBezTo>
                    <a:pt x="75" y="127"/>
                    <a:pt x="75" y="92"/>
                    <a:pt x="75" y="53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9298;p116">
              <a:extLst>
                <a:ext uri="{FF2B5EF4-FFF2-40B4-BE49-F238E27FC236}">
                  <a16:creationId xmlns:a16="http://schemas.microsoft.com/office/drawing/2014/main" id="{80EE52A9-A05D-1FEA-32E5-C92BE120CDD8}"/>
                </a:ext>
              </a:extLst>
            </p:cNvPr>
            <p:cNvSpPr/>
            <p:nvPr/>
          </p:nvSpPr>
          <p:spPr>
            <a:xfrm>
              <a:off x="2328509" y="1642552"/>
              <a:ext cx="16552" cy="25379"/>
            </a:xfrm>
            <a:custGeom>
              <a:avLst/>
              <a:gdLst/>
              <a:ahLst/>
              <a:cxnLst/>
              <a:rect l="l" t="t" r="r" b="b"/>
              <a:pathLst>
                <a:path w="92" h="137" extrusionOk="0">
                  <a:moveTo>
                    <a:pt x="47" y="1"/>
                  </a:moveTo>
                  <a:cubicBezTo>
                    <a:pt x="43" y="1"/>
                    <a:pt x="39" y="2"/>
                    <a:pt x="35" y="5"/>
                  </a:cubicBezTo>
                  <a:cubicBezTo>
                    <a:pt x="18" y="5"/>
                    <a:pt x="0" y="40"/>
                    <a:pt x="18" y="75"/>
                  </a:cubicBezTo>
                  <a:cubicBezTo>
                    <a:pt x="18" y="107"/>
                    <a:pt x="44" y="136"/>
                    <a:pt x="63" y="136"/>
                  </a:cubicBezTo>
                  <a:cubicBezTo>
                    <a:pt x="67" y="136"/>
                    <a:pt x="71" y="135"/>
                    <a:pt x="74" y="132"/>
                  </a:cubicBezTo>
                  <a:cubicBezTo>
                    <a:pt x="92" y="132"/>
                    <a:pt x="92" y="97"/>
                    <a:pt x="92" y="58"/>
                  </a:cubicBezTo>
                  <a:cubicBezTo>
                    <a:pt x="77" y="29"/>
                    <a:pt x="63" y="1"/>
                    <a:pt x="4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9299;p116">
              <a:extLst>
                <a:ext uri="{FF2B5EF4-FFF2-40B4-BE49-F238E27FC236}">
                  <a16:creationId xmlns:a16="http://schemas.microsoft.com/office/drawing/2014/main" id="{9A42EA8D-1718-D0A2-9FEB-CCDD4C151A2D}"/>
                </a:ext>
              </a:extLst>
            </p:cNvPr>
            <p:cNvSpPr/>
            <p:nvPr/>
          </p:nvSpPr>
          <p:spPr>
            <a:xfrm>
              <a:off x="2390219" y="1620137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18" y="0"/>
                  </a:moveTo>
                  <a:cubicBezTo>
                    <a:pt x="1" y="0"/>
                    <a:pt x="1" y="52"/>
                    <a:pt x="18" y="87"/>
                  </a:cubicBezTo>
                  <a:cubicBezTo>
                    <a:pt x="18" y="119"/>
                    <a:pt x="45" y="148"/>
                    <a:pt x="64" y="148"/>
                  </a:cubicBezTo>
                  <a:cubicBezTo>
                    <a:pt x="68" y="148"/>
                    <a:pt x="72" y="147"/>
                    <a:pt x="75" y="144"/>
                  </a:cubicBezTo>
                  <a:cubicBezTo>
                    <a:pt x="92" y="144"/>
                    <a:pt x="110" y="109"/>
                    <a:pt x="92" y="70"/>
                  </a:cubicBezTo>
                  <a:cubicBezTo>
                    <a:pt x="75" y="18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9300;p116">
              <a:extLst>
                <a:ext uri="{FF2B5EF4-FFF2-40B4-BE49-F238E27FC236}">
                  <a16:creationId xmlns:a16="http://schemas.microsoft.com/office/drawing/2014/main" id="{4DCCCD9A-A579-C842-A87E-B963C4DD76A1}"/>
                </a:ext>
              </a:extLst>
            </p:cNvPr>
            <p:cNvSpPr/>
            <p:nvPr/>
          </p:nvSpPr>
          <p:spPr>
            <a:xfrm>
              <a:off x="2456067" y="1603095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35" y="1"/>
                  </a:moveTo>
                  <a:cubicBezTo>
                    <a:pt x="18" y="1"/>
                    <a:pt x="0" y="36"/>
                    <a:pt x="18" y="92"/>
                  </a:cubicBezTo>
                  <a:cubicBezTo>
                    <a:pt x="35" y="127"/>
                    <a:pt x="70" y="162"/>
                    <a:pt x="87" y="162"/>
                  </a:cubicBezTo>
                  <a:cubicBezTo>
                    <a:pt x="109" y="144"/>
                    <a:pt x="127" y="110"/>
                    <a:pt x="109" y="70"/>
                  </a:cubicBezTo>
                  <a:cubicBezTo>
                    <a:pt x="87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9301;p116">
              <a:extLst>
                <a:ext uri="{FF2B5EF4-FFF2-40B4-BE49-F238E27FC236}">
                  <a16:creationId xmlns:a16="http://schemas.microsoft.com/office/drawing/2014/main" id="{394F1F92-F113-87EC-D586-D7420EFEF3EB}"/>
                </a:ext>
              </a:extLst>
            </p:cNvPr>
            <p:cNvSpPr/>
            <p:nvPr/>
          </p:nvSpPr>
          <p:spPr>
            <a:xfrm>
              <a:off x="2530371" y="1592721"/>
              <a:ext cx="23749" cy="34085"/>
            </a:xfrm>
            <a:custGeom>
              <a:avLst/>
              <a:gdLst/>
              <a:ahLst/>
              <a:cxnLst/>
              <a:rect l="l" t="t" r="r" b="b"/>
              <a:pathLst>
                <a:path w="132" h="184" extrusionOk="0">
                  <a:moveTo>
                    <a:pt x="40" y="0"/>
                  </a:moveTo>
                  <a:cubicBezTo>
                    <a:pt x="1" y="0"/>
                    <a:pt x="1" y="57"/>
                    <a:pt x="23" y="92"/>
                  </a:cubicBezTo>
                  <a:cubicBezTo>
                    <a:pt x="40" y="148"/>
                    <a:pt x="75" y="183"/>
                    <a:pt x="92" y="183"/>
                  </a:cubicBezTo>
                  <a:cubicBezTo>
                    <a:pt x="131" y="166"/>
                    <a:pt x="131" y="126"/>
                    <a:pt x="110" y="92"/>
                  </a:cubicBezTo>
                  <a:cubicBezTo>
                    <a:pt x="92" y="39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9302;p116">
              <a:extLst>
                <a:ext uri="{FF2B5EF4-FFF2-40B4-BE49-F238E27FC236}">
                  <a16:creationId xmlns:a16="http://schemas.microsoft.com/office/drawing/2014/main" id="{BC3D0F80-8214-0DAF-2669-28915D482F35}"/>
                </a:ext>
              </a:extLst>
            </p:cNvPr>
            <p:cNvSpPr/>
            <p:nvPr/>
          </p:nvSpPr>
          <p:spPr>
            <a:xfrm>
              <a:off x="2217323" y="1774074"/>
              <a:ext cx="16552" cy="21118"/>
            </a:xfrm>
            <a:custGeom>
              <a:avLst/>
              <a:gdLst/>
              <a:ahLst/>
              <a:cxnLst/>
              <a:rect l="l" t="t" r="r" b="b"/>
              <a:pathLst>
                <a:path w="92" h="114" extrusionOk="0">
                  <a:moveTo>
                    <a:pt x="39" y="0"/>
                  </a:moveTo>
                  <a:cubicBezTo>
                    <a:pt x="0" y="18"/>
                    <a:pt x="0" y="39"/>
                    <a:pt x="0" y="74"/>
                  </a:cubicBezTo>
                  <a:cubicBezTo>
                    <a:pt x="0" y="88"/>
                    <a:pt x="14" y="114"/>
                    <a:pt x="29" y="114"/>
                  </a:cubicBezTo>
                  <a:cubicBezTo>
                    <a:pt x="33" y="114"/>
                    <a:pt x="36" y="112"/>
                    <a:pt x="39" y="109"/>
                  </a:cubicBezTo>
                  <a:cubicBezTo>
                    <a:pt x="74" y="109"/>
                    <a:pt x="92" y="92"/>
                    <a:pt x="74" y="57"/>
                  </a:cubicBezTo>
                  <a:cubicBezTo>
                    <a:pt x="74" y="18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9303;p116">
              <a:extLst>
                <a:ext uri="{FF2B5EF4-FFF2-40B4-BE49-F238E27FC236}">
                  <a16:creationId xmlns:a16="http://schemas.microsoft.com/office/drawing/2014/main" id="{5EC5F69C-5746-9E07-A778-A8A7757E358A}"/>
                </a:ext>
              </a:extLst>
            </p:cNvPr>
            <p:cNvSpPr/>
            <p:nvPr/>
          </p:nvSpPr>
          <p:spPr>
            <a:xfrm>
              <a:off x="2286229" y="1761107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8" y="18"/>
                    <a:pt x="0" y="36"/>
                    <a:pt x="18" y="70"/>
                  </a:cubicBezTo>
                  <a:cubicBezTo>
                    <a:pt x="18" y="109"/>
                    <a:pt x="35" y="127"/>
                    <a:pt x="52" y="127"/>
                  </a:cubicBezTo>
                  <a:cubicBezTo>
                    <a:pt x="92" y="127"/>
                    <a:pt x="92" y="88"/>
                    <a:pt x="92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9304;p116">
              <a:extLst>
                <a:ext uri="{FF2B5EF4-FFF2-40B4-BE49-F238E27FC236}">
                  <a16:creationId xmlns:a16="http://schemas.microsoft.com/office/drawing/2014/main" id="{76903E04-902B-5015-B5C2-832A0521E56E}"/>
                </a:ext>
              </a:extLst>
            </p:cNvPr>
            <p:cNvSpPr/>
            <p:nvPr/>
          </p:nvSpPr>
          <p:spPr>
            <a:xfrm>
              <a:off x="2354236" y="174739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40" y="1"/>
                  </a:moveTo>
                  <a:cubicBezTo>
                    <a:pt x="22" y="1"/>
                    <a:pt x="1" y="36"/>
                    <a:pt x="22" y="75"/>
                  </a:cubicBezTo>
                  <a:cubicBezTo>
                    <a:pt x="22" y="110"/>
                    <a:pt x="57" y="127"/>
                    <a:pt x="75" y="127"/>
                  </a:cubicBezTo>
                  <a:cubicBezTo>
                    <a:pt x="92" y="127"/>
                    <a:pt x="110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9305;p116">
              <a:extLst>
                <a:ext uri="{FF2B5EF4-FFF2-40B4-BE49-F238E27FC236}">
                  <a16:creationId xmlns:a16="http://schemas.microsoft.com/office/drawing/2014/main" id="{502B8657-9710-6757-CB9B-E10EEC715EA5}"/>
                </a:ext>
              </a:extLst>
            </p:cNvPr>
            <p:cNvSpPr/>
            <p:nvPr/>
          </p:nvSpPr>
          <p:spPr>
            <a:xfrm>
              <a:off x="2426381" y="1733691"/>
              <a:ext cx="19611" cy="27602"/>
            </a:xfrm>
            <a:custGeom>
              <a:avLst/>
              <a:gdLst/>
              <a:ahLst/>
              <a:cxnLst/>
              <a:rect l="l" t="t" r="r" b="b"/>
              <a:pathLst>
                <a:path w="109" h="149" extrusionOk="0">
                  <a:moveTo>
                    <a:pt x="35" y="1"/>
                  </a:moveTo>
                  <a:cubicBezTo>
                    <a:pt x="0" y="1"/>
                    <a:pt x="0" y="40"/>
                    <a:pt x="17" y="75"/>
                  </a:cubicBezTo>
                  <a:cubicBezTo>
                    <a:pt x="17" y="110"/>
                    <a:pt x="57" y="149"/>
                    <a:pt x="74" y="149"/>
                  </a:cubicBezTo>
                  <a:cubicBezTo>
                    <a:pt x="91" y="149"/>
                    <a:pt x="109" y="110"/>
                    <a:pt x="91" y="57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9306;p116">
              <a:extLst>
                <a:ext uri="{FF2B5EF4-FFF2-40B4-BE49-F238E27FC236}">
                  <a16:creationId xmlns:a16="http://schemas.microsoft.com/office/drawing/2014/main" id="{B23DA3B5-C59F-6FC7-35B8-078FB593FF70}"/>
                </a:ext>
              </a:extLst>
            </p:cNvPr>
            <p:cNvSpPr/>
            <p:nvPr/>
          </p:nvSpPr>
          <p:spPr>
            <a:xfrm>
              <a:off x="2498346" y="1724058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35" y="1"/>
                  </a:moveTo>
                  <a:cubicBezTo>
                    <a:pt x="18" y="1"/>
                    <a:pt x="0" y="35"/>
                    <a:pt x="18" y="70"/>
                  </a:cubicBezTo>
                  <a:cubicBezTo>
                    <a:pt x="35" y="127"/>
                    <a:pt x="70" y="144"/>
                    <a:pt x="92" y="144"/>
                  </a:cubicBezTo>
                  <a:cubicBezTo>
                    <a:pt x="109" y="144"/>
                    <a:pt x="127" y="109"/>
                    <a:pt x="109" y="70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9307;p116">
              <a:extLst>
                <a:ext uri="{FF2B5EF4-FFF2-40B4-BE49-F238E27FC236}">
                  <a16:creationId xmlns:a16="http://schemas.microsoft.com/office/drawing/2014/main" id="{4337ADD0-E58C-6248-EC91-5A39F3D5BA4C}"/>
                </a:ext>
              </a:extLst>
            </p:cNvPr>
            <p:cNvSpPr/>
            <p:nvPr/>
          </p:nvSpPr>
          <p:spPr>
            <a:xfrm>
              <a:off x="2576608" y="1720909"/>
              <a:ext cx="26088" cy="30010"/>
            </a:xfrm>
            <a:custGeom>
              <a:avLst/>
              <a:gdLst/>
              <a:ahLst/>
              <a:cxnLst/>
              <a:rect l="l" t="t" r="r" b="b"/>
              <a:pathLst>
                <a:path w="145" h="162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26"/>
                    <a:pt x="70" y="161"/>
                    <a:pt x="109" y="161"/>
                  </a:cubicBezTo>
                  <a:cubicBezTo>
                    <a:pt x="127" y="161"/>
                    <a:pt x="144" y="126"/>
                    <a:pt x="127" y="70"/>
                  </a:cubicBezTo>
                  <a:cubicBezTo>
                    <a:pt x="109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9308;p116">
              <a:extLst>
                <a:ext uri="{FF2B5EF4-FFF2-40B4-BE49-F238E27FC236}">
                  <a16:creationId xmlns:a16="http://schemas.microsoft.com/office/drawing/2014/main" id="{F4886B78-3E82-4B18-8E69-57361EF9ACEB}"/>
                </a:ext>
              </a:extLst>
            </p:cNvPr>
            <p:cNvSpPr/>
            <p:nvPr/>
          </p:nvSpPr>
          <p:spPr>
            <a:xfrm>
              <a:off x="2224339" y="185780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0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9309;p116">
              <a:extLst>
                <a:ext uri="{FF2B5EF4-FFF2-40B4-BE49-F238E27FC236}">
                  <a16:creationId xmlns:a16="http://schemas.microsoft.com/office/drawing/2014/main" id="{1141AC93-4A7C-1269-A9F9-D50B967634A0}"/>
                </a:ext>
              </a:extLst>
            </p:cNvPr>
            <p:cNvSpPr/>
            <p:nvPr/>
          </p:nvSpPr>
          <p:spPr>
            <a:xfrm>
              <a:off x="2302601" y="185150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1"/>
                    <a:pt x="35" y="109"/>
                    <a:pt x="53" y="109"/>
                  </a:cubicBezTo>
                  <a:cubicBezTo>
                    <a:pt x="70" y="109"/>
                    <a:pt x="92" y="91"/>
                    <a:pt x="92" y="57"/>
                  </a:cubicBezTo>
                  <a:cubicBezTo>
                    <a:pt x="92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9310;p116">
              <a:extLst>
                <a:ext uri="{FF2B5EF4-FFF2-40B4-BE49-F238E27FC236}">
                  <a16:creationId xmlns:a16="http://schemas.microsoft.com/office/drawing/2014/main" id="{1F450DB2-D892-2404-CB3A-8787BFC58638}"/>
                </a:ext>
              </a:extLst>
            </p:cNvPr>
            <p:cNvSpPr/>
            <p:nvPr/>
          </p:nvSpPr>
          <p:spPr>
            <a:xfrm>
              <a:off x="2377805" y="1845021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109"/>
                    <a:pt x="35" y="126"/>
                    <a:pt x="70" y="126"/>
                  </a:cubicBezTo>
                  <a:cubicBezTo>
                    <a:pt x="87" y="126"/>
                    <a:pt x="109" y="92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9311;p116">
              <a:extLst>
                <a:ext uri="{FF2B5EF4-FFF2-40B4-BE49-F238E27FC236}">
                  <a16:creationId xmlns:a16="http://schemas.microsoft.com/office/drawing/2014/main" id="{6303936E-7AB4-11A2-919B-B8C6B9B63FB2}"/>
                </a:ext>
              </a:extLst>
            </p:cNvPr>
            <p:cNvSpPr/>
            <p:nvPr/>
          </p:nvSpPr>
          <p:spPr>
            <a:xfrm>
              <a:off x="2456067" y="1841687"/>
              <a:ext cx="19791" cy="23711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3" y="127"/>
                    <a:pt x="70" y="127"/>
                  </a:cubicBezTo>
                  <a:cubicBezTo>
                    <a:pt x="87" y="127"/>
                    <a:pt x="109" y="88"/>
                    <a:pt x="109" y="53"/>
                  </a:cubicBezTo>
                  <a:cubicBezTo>
                    <a:pt x="87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9312;p116">
              <a:extLst>
                <a:ext uri="{FF2B5EF4-FFF2-40B4-BE49-F238E27FC236}">
                  <a16:creationId xmlns:a16="http://schemas.microsoft.com/office/drawing/2014/main" id="{789992CA-10CC-022E-E572-8F17C4D5FD52}"/>
                </a:ext>
              </a:extLst>
            </p:cNvPr>
            <p:cNvSpPr/>
            <p:nvPr/>
          </p:nvSpPr>
          <p:spPr>
            <a:xfrm>
              <a:off x="2534329" y="1836871"/>
              <a:ext cx="22849" cy="25193"/>
            </a:xfrm>
            <a:custGeom>
              <a:avLst/>
              <a:gdLst/>
              <a:ahLst/>
              <a:cxnLst/>
              <a:rect l="l" t="t" r="r" b="b"/>
              <a:pathLst>
                <a:path w="127" h="136" extrusionOk="0">
                  <a:moveTo>
                    <a:pt x="52" y="1"/>
                  </a:moveTo>
                  <a:cubicBezTo>
                    <a:pt x="47" y="1"/>
                    <a:pt x="41" y="2"/>
                    <a:pt x="35" y="5"/>
                  </a:cubicBezTo>
                  <a:cubicBezTo>
                    <a:pt x="18" y="5"/>
                    <a:pt x="1" y="27"/>
                    <a:pt x="18" y="62"/>
                  </a:cubicBezTo>
                  <a:cubicBezTo>
                    <a:pt x="18" y="96"/>
                    <a:pt x="53" y="136"/>
                    <a:pt x="70" y="136"/>
                  </a:cubicBezTo>
                  <a:cubicBezTo>
                    <a:pt x="109" y="136"/>
                    <a:pt x="127" y="96"/>
                    <a:pt x="109" y="62"/>
                  </a:cubicBezTo>
                  <a:cubicBezTo>
                    <a:pt x="91" y="33"/>
                    <a:pt x="76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9313;p116">
              <a:extLst>
                <a:ext uri="{FF2B5EF4-FFF2-40B4-BE49-F238E27FC236}">
                  <a16:creationId xmlns:a16="http://schemas.microsoft.com/office/drawing/2014/main" id="{F823DD6C-74B6-6ADC-80F9-573AFA08AB9D}"/>
                </a:ext>
              </a:extLst>
            </p:cNvPr>
            <p:cNvSpPr/>
            <p:nvPr/>
          </p:nvSpPr>
          <p:spPr>
            <a:xfrm>
              <a:off x="2616369" y="1836871"/>
              <a:ext cx="22309" cy="25193"/>
            </a:xfrm>
            <a:custGeom>
              <a:avLst/>
              <a:gdLst/>
              <a:ahLst/>
              <a:cxnLst/>
              <a:rect l="l" t="t" r="r" b="b"/>
              <a:pathLst>
                <a:path w="124" h="136" extrusionOk="0">
                  <a:moveTo>
                    <a:pt x="33" y="1"/>
                  </a:moveTo>
                  <a:cubicBezTo>
                    <a:pt x="10" y="1"/>
                    <a:pt x="0" y="33"/>
                    <a:pt x="14" y="62"/>
                  </a:cubicBezTo>
                  <a:cubicBezTo>
                    <a:pt x="32" y="96"/>
                    <a:pt x="49" y="136"/>
                    <a:pt x="88" y="136"/>
                  </a:cubicBezTo>
                  <a:cubicBezTo>
                    <a:pt x="106" y="136"/>
                    <a:pt x="123" y="114"/>
                    <a:pt x="106" y="62"/>
                  </a:cubicBezTo>
                  <a:cubicBezTo>
                    <a:pt x="106" y="27"/>
                    <a:pt x="67" y="5"/>
                    <a:pt x="49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9314;p116">
              <a:extLst>
                <a:ext uri="{FF2B5EF4-FFF2-40B4-BE49-F238E27FC236}">
                  <a16:creationId xmlns:a16="http://schemas.microsoft.com/office/drawing/2014/main" id="{4F840C74-0E23-A4AC-1811-7750C8D96234}"/>
                </a:ext>
              </a:extLst>
            </p:cNvPr>
            <p:cNvSpPr/>
            <p:nvPr/>
          </p:nvSpPr>
          <p:spPr>
            <a:xfrm>
              <a:off x="2227398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9315;p116">
              <a:extLst>
                <a:ext uri="{FF2B5EF4-FFF2-40B4-BE49-F238E27FC236}">
                  <a16:creationId xmlns:a16="http://schemas.microsoft.com/office/drawing/2014/main" id="{BA02852F-8740-701F-1181-0A4CAAE51C7E}"/>
                </a:ext>
              </a:extLst>
            </p:cNvPr>
            <p:cNvSpPr/>
            <p:nvPr/>
          </p:nvSpPr>
          <p:spPr>
            <a:xfrm>
              <a:off x="23088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9316;p116">
              <a:extLst>
                <a:ext uri="{FF2B5EF4-FFF2-40B4-BE49-F238E27FC236}">
                  <a16:creationId xmlns:a16="http://schemas.microsoft.com/office/drawing/2014/main" id="{595D46FD-3363-C0A4-D10A-94A6D5591F3F}"/>
                </a:ext>
              </a:extLst>
            </p:cNvPr>
            <p:cNvSpPr/>
            <p:nvPr/>
          </p:nvSpPr>
          <p:spPr>
            <a:xfrm>
              <a:off x="2390219" y="193208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40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7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9317;p116">
              <a:extLst>
                <a:ext uri="{FF2B5EF4-FFF2-40B4-BE49-F238E27FC236}">
                  <a16:creationId xmlns:a16="http://schemas.microsoft.com/office/drawing/2014/main" id="{9A4EAC4C-F5BC-930F-3612-E2CB1C0EF4D3}"/>
                </a:ext>
              </a:extLst>
            </p:cNvPr>
            <p:cNvSpPr/>
            <p:nvPr/>
          </p:nvSpPr>
          <p:spPr>
            <a:xfrm>
              <a:off x="247171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18"/>
                    <a:pt x="0" y="57"/>
                  </a:cubicBezTo>
                  <a:cubicBezTo>
                    <a:pt x="0" y="92"/>
                    <a:pt x="22" y="109"/>
                    <a:pt x="57" y="109"/>
                  </a:cubicBezTo>
                  <a:cubicBezTo>
                    <a:pt x="74" y="109"/>
                    <a:pt x="109" y="92"/>
                    <a:pt x="92" y="57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9318;p116">
              <a:extLst>
                <a:ext uri="{FF2B5EF4-FFF2-40B4-BE49-F238E27FC236}">
                  <a16:creationId xmlns:a16="http://schemas.microsoft.com/office/drawing/2014/main" id="{D569BC50-36FA-A67A-9D20-399112CB1E47}"/>
                </a:ext>
              </a:extLst>
            </p:cNvPr>
            <p:cNvSpPr/>
            <p:nvPr/>
          </p:nvSpPr>
          <p:spPr>
            <a:xfrm>
              <a:off x="2553939" y="193208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18" y="92"/>
                    <a:pt x="35" y="109"/>
                    <a:pt x="53" y="109"/>
                  </a:cubicBezTo>
                  <a:cubicBezTo>
                    <a:pt x="87" y="109"/>
                    <a:pt x="109" y="92"/>
                    <a:pt x="109" y="57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9319;p116">
              <a:extLst>
                <a:ext uri="{FF2B5EF4-FFF2-40B4-BE49-F238E27FC236}">
                  <a16:creationId xmlns:a16="http://schemas.microsoft.com/office/drawing/2014/main" id="{DFABC363-6113-A2B3-D1BC-D3292FDF24A2}"/>
                </a:ext>
              </a:extLst>
            </p:cNvPr>
            <p:cNvSpPr/>
            <p:nvPr/>
          </p:nvSpPr>
          <p:spPr>
            <a:xfrm>
              <a:off x="2638498" y="1932085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9320;p116">
              <a:extLst>
                <a:ext uri="{FF2B5EF4-FFF2-40B4-BE49-F238E27FC236}">
                  <a16:creationId xmlns:a16="http://schemas.microsoft.com/office/drawing/2014/main" id="{9BDD2B27-F9A7-2CE1-4D53-062C6C91FC36}"/>
                </a:ext>
              </a:extLst>
            </p:cNvPr>
            <p:cNvSpPr/>
            <p:nvPr/>
          </p:nvSpPr>
          <p:spPr>
            <a:xfrm>
              <a:off x="2227398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9321;p116">
              <a:extLst>
                <a:ext uri="{FF2B5EF4-FFF2-40B4-BE49-F238E27FC236}">
                  <a16:creationId xmlns:a16="http://schemas.microsoft.com/office/drawing/2014/main" id="{9ABBEB19-E3B9-2171-40D5-F606D3F8F7A9}"/>
                </a:ext>
              </a:extLst>
            </p:cNvPr>
            <p:cNvSpPr/>
            <p:nvPr/>
          </p:nvSpPr>
          <p:spPr>
            <a:xfrm>
              <a:off x="2305660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8" y="18"/>
                    <a:pt x="18" y="39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110" y="74"/>
                    <a:pt x="110" y="39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9322;p116">
              <a:extLst>
                <a:ext uri="{FF2B5EF4-FFF2-40B4-BE49-F238E27FC236}">
                  <a16:creationId xmlns:a16="http://schemas.microsoft.com/office/drawing/2014/main" id="{93A8EF50-0B9B-E7A4-C8B4-3357003E8ABF}"/>
                </a:ext>
              </a:extLst>
            </p:cNvPr>
            <p:cNvSpPr/>
            <p:nvPr/>
          </p:nvSpPr>
          <p:spPr>
            <a:xfrm>
              <a:off x="2387160" y="1128319"/>
              <a:ext cx="19071" cy="14820"/>
            </a:xfrm>
            <a:custGeom>
              <a:avLst/>
              <a:gdLst/>
              <a:ahLst/>
              <a:cxnLst/>
              <a:rect l="l" t="t" r="r" b="b"/>
              <a:pathLst>
                <a:path w="106" h="80" extrusionOk="0">
                  <a:moveTo>
                    <a:pt x="75" y="1"/>
                  </a:moveTo>
                  <a:cubicBezTo>
                    <a:pt x="70" y="1"/>
                    <a:pt x="64" y="2"/>
                    <a:pt x="57" y="5"/>
                  </a:cubicBezTo>
                  <a:cubicBezTo>
                    <a:pt x="35" y="5"/>
                    <a:pt x="0" y="23"/>
                    <a:pt x="0" y="44"/>
                  </a:cubicBezTo>
                  <a:cubicBezTo>
                    <a:pt x="0" y="62"/>
                    <a:pt x="18" y="79"/>
                    <a:pt x="35" y="79"/>
                  </a:cubicBezTo>
                  <a:cubicBezTo>
                    <a:pt x="74" y="79"/>
                    <a:pt x="92" y="62"/>
                    <a:pt x="92" y="44"/>
                  </a:cubicBezTo>
                  <a:cubicBezTo>
                    <a:pt x="106" y="27"/>
                    <a:pt x="97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9323;p116">
              <a:extLst>
                <a:ext uri="{FF2B5EF4-FFF2-40B4-BE49-F238E27FC236}">
                  <a16:creationId xmlns:a16="http://schemas.microsoft.com/office/drawing/2014/main" id="{F4EF6F82-514C-3B66-8C8F-70ED8EC6F995}"/>
                </a:ext>
              </a:extLst>
            </p:cNvPr>
            <p:cNvSpPr/>
            <p:nvPr/>
          </p:nvSpPr>
          <p:spPr>
            <a:xfrm>
              <a:off x="2468661" y="112591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7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17" y="75"/>
                    <a:pt x="39" y="75"/>
                  </a:cubicBezTo>
                  <a:cubicBezTo>
                    <a:pt x="57" y="75"/>
                    <a:pt x="91" y="57"/>
                    <a:pt x="91" y="36"/>
                  </a:cubicBezTo>
                  <a:cubicBezTo>
                    <a:pt x="109" y="18"/>
                    <a:pt x="91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9324;p116">
              <a:extLst>
                <a:ext uri="{FF2B5EF4-FFF2-40B4-BE49-F238E27FC236}">
                  <a16:creationId xmlns:a16="http://schemas.microsoft.com/office/drawing/2014/main" id="{ACB6EA54-E87C-47AE-AA5A-F1934C3A22F3}"/>
                </a:ext>
              </a:extLst>
            </p:cNvPr>
            <p:cNvSpPr/>
            <p:nvPr/>
          </p:nvSpPr>
          <p:spPr>
            <a:xfrm>
              <a:off x="254998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7"/>
                    <a:pt x="22" y="75"/>
                    <a:pt x="40" y="75"/>
                  </a:cubicBezTo>
                  <a:cubicBezTo>
                    <a:pt x="57" y="75"/>
                    <a:pt x="92" y="57"/>
                    <a:pt x="92" y="36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9325;p116">
              <a:extLst>
                <a:ext uri="{FF2B5EF4-FFF2-40B4-BE49-F238E27FC236}">
                  <a16:creationId xmlns:a16="http://schemas.microsoft.com/office/drawing/2014/main" id="{CDC2438B-9DA2-2154-D07B-4984ABBC5736}"/>
                </a:ext>
              </a:extLst>
            </p:cNvPr>
            <p:cNvSpPr/>
            <p:nvPr/>
          </p:nvSpPr>
          <p:spPr>
            <a:xfrm>
              <a:off x="2632201" y="1125911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57"/>
                    <a:pt x="18" y="75"/>
                    <a:pt x="35" y="75"/>
                  </a:cubicBezTo>
                  <a:cubicBezTo>
                    <a:pt x="70" y="75"/>
                    <a:pt x="87" y="75"/>
                    <a:pt x="109" y="36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9326;p116">
              <a:extLst>
                <a:ext uri="{FF2B5EF4-FFF2-40B4-BE49-F238E27FC236}">
                  <a16:creationId xmlns:a16="http://schemas.microsoft.com/office/drawing/2014/main" id="{768123E2-E6D5-09A8-811D-9B48BDAA3F9F}"/>
                </a:ext>
              </a:extLst>
            </p:cNvPr>
            <p:cNvSpPr/>
            <p:nvPr/>
          </p:nvSpPr>
          <p:spPr>
            <a:xfrm>
              <a:off x="2221281" y="1198896"/>
              <a:ext cx="15833" cy="14264"/>
            </a:xfrm>
            <a:custGeom>
              <a:avLst/>
              <a:gdLst/>
              <a:ahLst/>
              <a:cxnLst/>
              <a:rect l="l" t="t" r="r" b="b"/>
              <a:pathLst>
                <a:path w="88" h="77" extrusionOk="0">
                  <a:moveTo>
                    <a:pt x="66" y="0"/>
                  </a:moveTo>
                  <a:cubicBezTo>
                    <a:pt x="62" y="0"/>
                    <a:pt x="57" y="3"/>
                    <a:pt x="52" y="7"/>
                  </a:cubicBezTo>
                  <a:cubicBezTo>
                    <a:pt x="35" y="7"/>
                    <a:pt x="0" y="25"/>
                    <a:pt x="0" y="42"/>
                  </a:cubicBezTo>
                  <a:cubicBezTo>
                    <a:pt x="0" y="59"/>
                    <a:pt x="17" y="77"/>
                    <a:pt x="35" y="77"/>
                  </a:cubicBezTo>
                  <a:cubicBezTo>
                    <a:pt x="70" y="77"/>
                    <a:pt x="87" y="59"/>
                    <a:pt x="87" y="42"/>
                  </a:cubicBezTo>
                  <a:cubicBezTo>
                    <a:pt x="87" y="17"/>
                    <a:pt x="78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9327;p116">
              <a:extLst>
                <a:ext uri="{FF2B5EF4-FFF2-40B4-BE49-F238E27FC236}">
                  <a16:creationId xmlns:a16="http://schemas.microsoft.com/office/drawing/2014/main" id="{898CC910-4E65-E416-54C6-480203D2013C}"/>
                </a:ext>
              </a:extLst>
            </p:cNvPr>
            <p:cNvSpPr/>
            <p:nvPr/>
          </p:nvSpPr>
          <p:spPr>
            <a:xfrm>
              <a:off x="2295585" y="1191487"/>
              <a:ext cx="18891" cy="15375"/>
            </a:xfrm>
            <a:custGeom>
              <a:avLst/>
              <a:gdLst/>
              <a:ahLst/>
              <a:cxnLst/>
              <a:rect l="l" t="t" r="r" b="b"/>
              <a:pathLst>
                <a:path w="105" h="83" extrusionOk="0">
                  <a:moveTo>
                    <a:pt x="82" y="1"/>
                  </a:moveTo>
                  <a:cubicBezTo>
                    <a:pt x="75" y="1"/>
                    <a:pt x="67" y="3"/>
                    <a:pt x="57" y="8"/>
                  </a:cubicBezTo>
                  <a:cubicBezTo>
                    <a:pt x="40" y="8"/>
                    <a:pt x="22" y="30"/>
                    <a:pt x="0" y="47"/>
                  </a:cubicBezTo>
                  <a:cubicBezTo>
                    <a:pt x="0" y="65"/>
                    <a:pt x="22" y="82"/>
                    <a:pt x="40" y="82"/>
                  </a:cubicBezTo>
                  <a:cubicBezTo>
                    <a:pt x="74" y="82"/>
                    <a:pt x="92" y="65"/>
                    <a:pt x="92" y="30"/>
                  </a:cubicBezTo>
                  <a:cubicBezTo>
                    <a:pt x="104" y="14"/>
                    <a:pt x="99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9328;p116">
              <a:extLst>
                <a:ext uri="{FF2B5EF4-FFF2-40B4-BE49-F238E27FC236}">
                  <a16:creationId xmlns:a16="http://schemas.microsoft.com/office/drawing/2014/main" id="{5DC1577A-D1F7-CF14-A9F6-E4D4320F199A}"/>
                </a:ext>
              </a:extLst>
            </p:cNvPr>
            <p:cNvSpPr/>
            <p:nvPr/>
          </p:nvSpPr>
          <p:spPr>
            <a:xfrm>
              <a:off x="2370788" y="1183151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4" y="1"/>
                  </a:moveTo>
                  <a:cubicBezTo>
                    <a:pt x="39" y="1"/>
                    <a:pt x="18" y="18"/>
                    <a:pt x="0" y="36"/>
                  </a:cubicBezTo>
                  <a:cubicBezTo>
                    <a:pt x="0" y="53"/>
                    <a:pt x="18" y="75"/>
                    <a:pt x="39" y="75"/>
                  </a:cubicBezTo>
                  <a:cubicBezTo>
                    <a:pt x="57" y="75"/>
                    <a:pt x="91" y="53"/>
                    <a:pt x="91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9329;p116">
              <a:extLst>
                <a:ext uri="{FF2B5EF4-FFF2-40B4-BE49-F238E27FC236}">
                  <a16:creationId xmlns:a16="http://schemas.microsoft.com/office/drawing/2014/main" id="{021AEF95-AD87-C371-9E4A-2F3296F7F0F9}"/>
                </a:ext>
              </a:extLst>
            </p:cNvPr>
            <p:cNvSpPr/>
            <p:nvPr/>
          </p:nvSpPr>
          <p:spPr>
            <a:xfrm>
              <a:off x="2445812" y="1176852"/>
              <a:ext cx="19791" cy="9818"/>
            </a:xfrm>
            <a:custGeom>
              <a:avLst/>
              <a:gdLst/>
              <a:ahLst/>
              <a:cxnLst/>
              <a:rect l="l" t="t" r="r" b="b"/>
              <a:pathLst>
                <a:path w="110" h="53" extrusionOk="0">
                  <a:moveTo>
                    <a:pt x="75" y="0"/>
                  </a:moveTo>
                  <a:cubicBezTo>
                    <a:pt x="57" y="0"/>
                    <a:pt x="18" y="17"/>
                    <a:pt x="1" y="35"/>
                  </a:cubicBezTo>
                  <a:cubicBezTo>
                    <a:pt x="1" y="52"/>
                    <a:pt x="1" y="52"/>
                    <a:pt x="36" y="52"/>
                  </a:cubicBezTo>
                  <a:cubicBezTo>
                    <a:pt x="57" y="52"/>
                    <a:pt x="92" y="35"/>
                    <a:pt x="92" y="35"/>
                  </a:cubicBezTo>
                  <a:cubicBezTo>
                    <a:pt x="110" y="17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9330;p116">
              <a:extLst>
                <a:ext uri="{FF2B5EF4-FFF2-40B4-BE49-F238E27FC236}">
                  <a16:creationId xmlns:a16="http://schemas.microsoft.com/office/drawing/2014/main" id="{442CFADC-BAFC-D56B-FBBD-E06AD415F0C6}"/>
                </a:ext>
              </a:extLst>
            </p:cNvPr>
            <p:cNvSpPr/>
            <p:nvPr/>
          </p:nvSpPr>
          <p:spPr>
            <a:xfrm>
              <a:off x="2521015" y="1172777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5" y="0"/>
                    <a:pt x="35" y="22"/>
                    <a:pt x="18" y="22"/>
                  </a:cubicBezTo>
                  <a:cubicBezTo>
                    <a:pt x="1" y="39"/>
                    <a:pt x="18" y="57"/>
                    <a:pt x="35" y="57"/>
                  </a:cubicBezTo>
                  <a:cubicBezTo>
                    <a:pt x="75" y="39"/>
                    <a:pt x="109" y="39"/>
                    <a:pt x="109" y="22"/>
                  </a:cubicBezTo>
                  <a:cubicBezTo>
                    <a:pt x="127" y="22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9331;p116">
              <a:extLst>
                <a:ext uri="{FF2B5EF4-FFF2-40B4-BE49-F238E27FC236}">
                  <a16:creationId xmlns:a16="http://schemas.microsoft.com/office/drawing/2014/main" id="{E23CDE99-2C1C-7303-58E6-34FF672024BF}"/>
                </a:ext>
              </a:extLst>
            </p:cNvPr>
            <p:cNvSpPr/>
            <p:nvPr/>
          </p:nvSpPr>
          <p:spPr>
            <a:xfrm>
              <a:off x="2602515" y="1172777"/>
              <a:ext cx="22849" cy="7410"/>
            </a:xfrm>
            <a:custGeom>
              <a:avLst/>
              <a:gdLst/>
              <a:ahLst/>
              <a:cxnLst/>
              <a:rect l="l" t="t" r="r" b="b"/>
              <a:pathLst>
                <a:path w="127" h="40" extrusionOk="0">
                  <a:moveTo>
                    <a:pt x="91" y="0"/>
                  </a:moveTo>
                  <a:cubicBezTo>
                    <a:pt x="74" y="0"/>
                    <a:pt x="35" y="0"/>
                    <a:pt x="17" y="22"/>
                  </a:cubicBezTo>
                  <a:cubicBezTo>
                    <a:pt x="0" y="39"/>
                    <a:pt x="17" y="39"/>
                    <a:pt x="35" y="39"/>
                  </a:cubicBezTo>
                  <a:cubicBezTo>
                    <a:pt x="74" y="39"/>
                    <a:pt x="109" y="39"/>
                    <a:pt x="109" y="22"/>
                  </a:cubicBezTo>
                  <a:cubicBezTo>
                    <a:pt x="126" y="22"/>
                    <a:pt x="126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9332;p116">
              <a:extLst>
                <a:ext uri="{FF2B5EF4-FFF2-40B4-BE49-F238E27FC236}">
                  <a16:creationId xmlns:a16="http://schemas.microsoft.com/office/drawing/2014/main" id="{D2B858B6-52C9-AF6B-7D51-8A8FE6BC1671}"/>
                </a:ext>
              </a:extLst>
            </p:cNvPr>
            <p:cNvSpPr/>
            <p:nvPr/>
          </p:nvSpPr>
          <p:spPr>
            <a:xfrm>
              <a:off x="2211026" y="126058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35" y="18"/>
                    <a:pt x="18" y="35"/>
                    <a:pt x="18" y="53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70"/>
                    <a:pt x="92" y="53"/>
                    <a:pt x="92" y="35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9333;p116">
              <a:extLst>
                <a:ext uri="{FF2B5EF4-FFF2-40B4-BE49-F238E27FC236}">
                  <a16:creationId xmlns:a16="http://schemas.microsoft.com/office/drawing/2014/main" id="{7B45A194-120F-BBAF-8449-51962371FCD4}"/>
                </a:ext>
              </a:extLst>
            </p:cNvPr>
            <p:cNvSpPr/>
            <p:nvPr/>
          </p:nvSpPr>
          <p:spPr>
            <a:xfrm>
              <a:off x="2279932" y="1246874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5" y="1"/>
                    <a:pt x="18" y="18"/>
                    <a:pt x="0" y="35"/>
                  </a:cubicBezTo>
                  <a:cubicBezTo>
                    <a:pt x="0" y="57"/>
                    <a:pt x="18" y="75"/>
                    <a:pt x="35" y="75"/>
                  </a:cubicBezTo>
                  <a:lnTo>
                    <a:pt x="87" y="18"/>
                  </a:lnTo>
                  <a:cubicBezTo>
                    <a:pt x="87" y="1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9334;p116">
              <a:extLst>
                <a:ext uri="{FF2B5EF4-FFF2-40B4-BE49-F238E27FC236}">
                  <a16:creationId xmlns:a16="http://schemas.microsoft.com/office/drawing/2014/main" id="{178BB084-F0A7-D2D6-F563-457CA188C756}"/>
                </a:ext>
              </a:extLst>
            </p:cNvPr>
            <p:cNvSpPr/>
            <p:nvPr/>
          </p:nvSpPr>
          <p:spPr>
            <a:xfrm>
              <a:off x="2344881" y="1230017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74" y="0"/>
                  </a:moveTo>
                  <a:cubicBezTo>
                    <a:pt x="53" y="0"/>
                    <a:pt x="18" y="18"/>
                    <a:pt x="18" y="39"/>
                  </a:cubicBezTo>
                  <a:cubicBezTo>
                    <a:pt x="1" y="57"/>
                    <a:pt x="18" y="57"/>
                    <a:pt x="35" y="57"/>
                  </a:cubicBezTo>
                  <a:cubicBezTo>
                    <a:pt x="53" y="57"/>
                    <a:pt x="74" y="39"/>
                    <a:pt x="92" y="18"/>
                  </a:cubicBezTo>
                  <a:cubicBezTo>
                    <a:pt x="109" y="0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9335;p116">
              <a:extLst>
                <a:ext uri="{FF2B5EF4-FFF2-40B4-BE49-F238E27FC236}">
                  <a16:creationId xmlns:a16="http://schemas.microsoft.com/office/drawing/2014/main" id="{908DE6D1-F882-C03F-FC3C-925E3228B032}"/>
                </a:ext>
              </a:extLst>
            </p:cNvPr>
            <p:cNvSpPr/>
            <p:nvPr/>
          </p:nvSpPr>
          <p:spPr>
            <a:xfrm>
              <a:off x="2413068" y="1212975"/>
              <a:ext cx="19611" cy="10744"/>
            </a:xfrm>
            <a:custGeom>
              <a:avLst/>
              <a:gdLst/>
              <a:ahLst/>
              <a:cxnLst/>
              <a:rect l="l" t="t" r="r" b="b"/>
              <a:pathLst>
                <a:path w="109" h="58" extrusionOk="0">
                  <a:moveTo>
                    <a:pt x="74" y="1"/>
                  </a:moveTo>
                  <a:cubicBezTo>
                    <a:pt x="57" y="23"/>
                    <a:pt x="22" y="23"/>
                    <a:pt x="0" y="40"/>
                  </a:cubicBezTo>
                  <a:cubicBezTo>
                    <a:pt x="0" y="57"/>
                    <a:pt x="0" y="57"/>
                    <a:pt x="22" y="57"/>
                  </a:cubicBezTo>
                  <a:cubicBezTo>
                    <a:pt x="57" y="57"/>
                    <a:pt x="74" y="40"/>
                    <a:pt x="91" y="23"/>
                  </a:cubicBezTo>
                  <a:cubicBezTo>
                    <a:pt x="109" y="23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9336;p116">
              <a:extLst>
                <a:ext uri="{FF2B5EF4-FFF2-40B4-BE49-F238E27FC236}">
                  <a16:creationId xmlns:a16="http://schemas.microsoft.com/office/drawing/2014/main" id="{76861E5F-9D6D-17CC-C2B9-070872BB8083}"/>
                </a:ext>
              </a:extLst>
            </p:cNvPr>
            <p:cNvSpPr/>
            <p:nvPr/>
          </p:nvSpPr>
          <p:spPr>
            <a:xfrm>
              <a:off x="2481794" y="1203342"/>
              <a:ext cx="23029" cy="6669"/>
            </a:xfrm>
            <a:custGeom>
              <a:avLst/>
              <a:gdLst/>
              <a:ahLst/>
              <a:cxnLst/>
              <a:rect l="l" t="t" r="r" b="b"/>
              <a:pathLst>
                <a:path w="128" h="36" extrusionOk="0">
                  <a:moveTo>
                    <a:pt x="92" y="1"/>
                  </a:moveTo>
                  <a:cubicBezTo>
                    <a:pt x="75" y="1"/>
                    <a:pt x="36" y="18"/>
                    <a:pt x="18" y="18"/>
                  </a:cubicBezTo>
                  <a:cubicBezTo>
                    <a:pt x="1" y="35"/>
                    <a:pt x="18" y="35"/>
                    <a:pt x="36" y="35"/>
                  </a:cubicBezTo>
                  <a:cubicBezTo>
                    <a:pt x="53" y="35"/>
                    <a:pt x="92" y="18"/>
                    <a:pt x="110" y="18"/>
                  </a:cubicBezTo>
                  <a:cubicBezTo>
                    <a:pt x="127" y="1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9337;p116">
              <a:extLst>
                <a:ext uri="{FF2B5EF4-FFF2-40B4-BE49-F238E27FC236}">
                  <a16:creationId xmlns:a16="http://schemas.microsoft.com/office/drawing/2014/main" id="{0621B4EC-4C71-31E1-2067-0983E68BB634}"/>
                </a:ext>
              </a:extLst>
            </p:cNvPr>
            <p:cNvSpPr/>
            <p:nvPr/>
          </p:nvSpPr>
          <p:spPr>
            <a:xfrm>
              <a:off x="2563294" y="1200193"/>
              <a:ext cx="19791" cy="3334"/>
            </a:xfrm>
            <a:custGeom>
              <a:avLst/>
              <a:gdLst/>
              <a:ahLst/>
              <a:cxnLst/>
              <a:rect l="l" t="t" r="r" b="b"/>
              <a:pathLst>
                <a:path w="110" h="18" extrusionOk="0">
                  <a:moveTo>
                    <a:pt x="74" y="0"/>
                  </a:moveTo>
                  <a:cubicBezTo>
                    <a:pt x="57" y="0"/>
                    <a:pt x="18" y="0"/>
                    <a:pt x="1" y="18"/>
                  </a:cubicBezTo>
                  <a:lnTo>
                    <a:pt x="92" y="18"/>
                  </a:lnTo>
                  <a:cubicBezTo>
                    <a:pt x="109" y="0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9338;p116">
              <a:extLst>
                <a:ext uri="{FF2B5EF4-FFF2-40B4-BE49-F238E27FC236}">
                  <a16:creationId xmlns:a16="http://schemas.microsoft.com/office/drawing/2014/main" id="{CD0FD8AF-D88E-9804-3FF8-8C10F1E6E5AB}"/>
                </a:ext>
              </a:extLst>
            </p:cNvPr>
            <p:cNvSpPr/>
            <p:nvPr/>
          </p:nvSpPr>
          <p:spPr>
            <a:xfrm>
              <a:off x="2201670" y="1320971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92"/>
                    <a:pt x="18" y="92"/>
                    <a:pt x="35" y="92"/>
                  </a:cubicBezTo>
                  <a:cubicBezTo>
                    <a:pt x="52" y="71"/>
                    <a:pt x="70" y="53"/>
                    <a:pt x="70" y="36"/>
                  </a:cubicBezTo>
                  <a:cubicBezTo>
                    <a:pt x="87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9339;p116">
              <a:extLst>
                <a:ext uri="{FF2B5EF4-FFF2-40B4-BE49-F238E27FC236}">
                  <a16:creationId xmlns:a16="http://schemas.microsoft.com/office/drawing/2014/main" id="{DEB753FE-AED7-CCD2-47BF-DC0C96A93C6D}"/>
                </a:ext>
              </a:extLst>
            </p:cNvPr>
            <p:cNvSpPr/>
            <p:nvPr/>
          </p:nvSpPr>
          <p:spPr>
            <a:xfrm>
              <a:off x="2261221" y="1297630"/>
              <a:ext cx="14933" cy="14449"/>
            </a:xfrm>
            <a:custGeom>
              <a:avLst/>
              <a:gdLst/>
              <a:ahLst/>
              <a:cxnLst/>
              <a:rect l="l" t="t" r="r" b="b"/>
              <a:pathLst>
                <a:path w="83" h="78" extrusionOk="0">
                  <a:moveTo>
                    <a:pt x="48" y="1"/>
                  </a:moveTo>
                  <a:cubicBezTo>
                    <a:pt x="30" y="18"/>
                    <a:pt x="13" y="36"/>
                    <a:pt x="13" y="53"/>
                  </a:cubicBezTo>
                  <a:cubicBezTo>
                    <a:pt x="1" y="65"/>
                    <a:pt x="6" y="78"/>
                    <a:pt x="16" y="78"/>
                  </a:cubicBezTo>
                  <a:cubicBezTo>
                    <a:pt x="20" y="78"/>
                    <a:pt x="25" y="75"/>
                    <a:pt x="30" y="70"/>
                  </a:cubicBezTo>
                  <a:cubicBezTo>
                    <a:pt x="48" y="70"/>
                    <a:pt x="65" y="36"/>
                    <a:pt x="83" y="18"/>
                  </a:cubicBezTo>
                  <a:cubicBezTo>
                    <a:pt x="83" y="1"/>
                    <a:pt x="65" y="1"/>
                    <a:pt x="4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9340;p116">
              <a:extLst>
                <a:ext uri="{FF2B5EF4-FFF2-40B4-BE49-F238E27FC236}">
                  <a16:creationId xmlns:a16="http://schemas.microsoft.com/office/drawing/2014/main" id="{5DE26BD0-66B9-2EF2-AE49-EB25B81B21EE}"/>
                </a:ext>
              </a:extLst>
            </p:cNvPr>
            <p:cNvSpPr/>
            <p:nvPr/>
          </p:nvSpPr>
          <p:spPr>
            <a:xfrm>
              <a:off x="2318973" y="1270215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8"/>
                    <a:pt x="18" y="40"/>
                    <a:pt x="1" y="57"/>
                  </a:cubicBezTo>
                  <a:cubicBezTo>
                    <a:pt x="1" y="75"/>
                    <a:pt x="1" y="75"/>
                    <a:pt x="18" y="75"/>
                  </a:cubicBezTo>
                  <a:cubicBezTo>
                    <a:pt x="36" y="57"/>
                    <a:pt x="71" y="40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9341;p116">
              <a:extLst>
                <a:ext uri="{FF2B5EF4-FFF2-40B4-BE49-F238E27FC236}">
                  <a16:creationId xmlns:a16="http://schemas.microsoft.com/office/drawing/2014/main" id="{6569D91D-7AC4-DADF-3334-9FBEEC0DCACC}"/>
                </a:ext>
              </a:extLst>
            </p:cNvPr>
            <p:cNvSpPr/>
            <p:nvPr/>
          </p:nvSpPr>
          <p:spPr>
            <a:xfrm>
              <a:off x="2377805" y="1246874"/>
              <a:ext cx="15833" cy="10744"/>
            </a:xfrm>
            <a:custGeom>
              <a:avLst/>
              <a:gdLst/>
              <a:ahLst/>
              <a:cxnLst/>
              <a:rect l="l" t="t" r="r" b="b"/>
              <a:pathLst>
                <a:path w="88" h="58" extrusionOk="0">
                  <a:moveTo>
                    <a:pt x="70" y="1"/>
                  </a:moveTo>
                  <a:cubicBezTo>
                    <a:pt x="52" y="18"/>
                    <a:pt x="18" y="18"/>
                    <a:pt x="18" y="35"/>
                  </a:cubicBezTo>
                  <a:cubicBezTo>
                    <a:pt x="0" y="57"/>
                    <a:pt x="0" y="57"/>
                    <a:pt x="18" y="57"/>
                  </a:cubicBezTo>
                  <a:cubicBezTo>
                    <a:pt x="35" y="35"/>
                    <a:pt x="70" y="18"/>
                    <a:pt x="70" y="18"/>
                  </a:cubicBezTo>
                  <a:cubicBezTo>
                    <a:pt x="87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9342;p116">
              <a:extLst>
                <a:ext uri="{FF2B5EF4-FFF2-40B4-BE49-F238E27FC236}">
                  <a16:creationId xmlns:a16="http://schemas.microsoft.com/office/drawing/2014/main" id="{402B99BD-2D71-3875-7B03-82BB02360086}"/>
                </a:ext>
              </a:extLst>
            </p:cNvPr>
            <p:cNvSpPr/>
            <p:nvPr/>
          </p:nvSpPr>
          <p:spPr>
            <a:xfrm>
              <a:off x="2439695" y="1228535"/>
              <a:ext cx="19251" cy="8892"/>
            </a:xfrm>
            <a:custGeom>
              <a:avLst/>
              <a:gdLst/>
              <a:ahLst/>
              <a:cxnLst/>
              <a:rect l="l" t="t" r="r" b="b"/>
              <a:pathLst>
                <a:path w="107" h="48" extrusionOk="0">
                  <a:moveTo>
                    <a:pt x="103" y="0"/>
                  </a:moveTo>
                  <a:cubicBezTo>
                    <a:pt x="101" y="0"/>
                    <a:pt x="97" y="2"/>
                    <a:pt x="91" y="8"/>
                  </a:cubicBezTo>
                  <a:cubicBezTo>
                    <a:pt x="103" y="8"/>
                    <a:pt x="107" y="0"/>
                    <a:pt x="103" y="0"/>
                  </a:cubicBezTo>
                  <a:close/>
                  <a:moveTo>
                    <a:pt x="91" y="8"/>
                  </a:moveTo>
                  <a:cubicBezTo>
                    <a:pt x="70" y="8"/>
                    <a:pt x="35" y="26"/>
                    <a:pt x="17" y="26"/>
                  </a:cubicBezTo>
                  <a:cubicBezTo>
                    <a:pt x="0" y="47"/>
                    <a:pt x="17" y="47"/>
                    <a:pt x="35" y="47"/>
                  </a:cubicBezTo>
                  <a:cubicBezTo>
                    <a:pt x="52" y="26"/>
                    <a:pt x="91" y="26"/>
                    <a:pt x="91" y="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9343;p116">
              <a:extLst>
                <a:ext uri="{FF2B5EF4-FFF2-40B4-BE49-F238E27FC236}">
                  <a16:creationId xmlns:a16="http://schemas.microsoft.com/office/drawing/2014/main" id="{7E17721D-D3BE-AEC5-6215-72AA88F79146}"/>
                </a:ext>
              </a:extLst>
            </p:cNvPr>
            <p:cNvSpPr/>
            <p:nvPr/>
          </p:nvSpPr>
          <p:spPr>
            <a:xfrm>
              <a:off x="2510760" y="1220199"/>
              <a:ext cx="23749" cy="6669"/>
            </a:xfrm>
            <a:custGeom>
              <a:avLst/>
              <a:gdLst/>
              <a:ahLst/>
              <a:cxnLst/>
              <a:rect l="l" t="t" r="r" b="b"/>
              <a:pathLst>
                <a:path w="132" h="36" extrusionOk="0">
                  <a:moveTo>
                    <a:pt x="110" y="1"/>
                  </a:moveTo>
                  <a:cubicBezTo>
                    <a:pt x="75" y="1"/>
                    <a:pt x="40" y="18"/>
                    <a:pt x="23" y="18"/>
                  </a:cubicBezTo>
                  <a:cubicBezTo>
                    <a:pt x="1" y="18"/>
                    <a:pt x="23" y="36"/>
                    <a:pt x="40" y="36"/>
                  </a:cubicBezTo>
                  <a:cubicBezTo>
                    <a:pt x="75" y="36"/>
                    <a:pt x="110" y="18"/>
                    <a:pt x="110" y="18"/>
                  </a:cubicBezTo>
                  <a:cubicBezTo>
                    <a:pt x="132" y="1"/>
                    <a:pt x="132" y="1"/>
                    <a:pt x="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9344;p116">
              <a:extLst>
                <a:ext uri="{FF2B5EF4-FFF2-40B4-BE49-F238E27FC236}">
                  <a16:creationId xmlns:a16="http://schemas.microsoft.com/office/drawing/2014/main" id="{3C749736-A593-963D-AB9C-066CFA4F3D5C}"/>
                </a:ext>
              </a:extLst>
            </p:cNvPr>
            <p:cNvSpPr/>
            <p:nvPr/>
          </p:nvSpPr>
          <p:spPr>
            <a:xfrm>
              <a:off x="2194654" y="1384694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9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92"/>
                    <a:pt x="17" y="92"/>
                    <a:pt x="39" y="92"/>
                  </a:cubicBezTo>
                  <a:cubicBezTo>
                    <a:pt x="39" y="75"/>
                    <a:pt x="57" y="53"/>
                    <a:pt x="74" y="35"/>
                  </a:cubicBezTo>
                  <a:cubicBezTo>
                    <a:pt x="74" y="1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9345;p116">
              <a:extLst>
                <a:ext uri="{FF2B5EF4-FFF2-40B4-BE49-F238E27FC236}">
                  <a16:creationId xmlns:a16="http://schemas.microsoft.com/office/drawing/2014/main" id="{86F453DB-EE03-74B0-EF9F-3B92EFE2E908}"/>
                </a:ext>
              </a:extLst>
            </p:cNvPr>
            <p:cNvSpPr/>
            <p:nvPr/>
          </p:nvSpPr>
          <p:spPr>
            <a:xfrm>
              <a:off x="2247008" y="1350795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35" y="1"/>
                  </a:moveTo>
                  <a:cubicBezTo>
                    <a:pt x="18" y="18"/>
                    <a:pt x="1" y="40"/>
                    <a:pt x="1" y="75"/>
                  </a:cubicBezTo>
                  <a:cubicBezTo>
                    <a:pt x="1" y="92"/>
                    <a:pt x="1" y="92"/>
                    <a:pt x="18" y="92"/>
                  </a:cubicBezTo>
                  <a:cubicBezTo>
                    <a:pt x="35" y="75"/>
                    <a:pt x="53" y="57"/>
                    <a:pt x="53" y="18"/>
                  </a:cubicBezTo>
                  <a:cubicBezTo>
                    <a:pt x="75" y="1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9346;p116">
              <a:extLst>
                <a:ext uri="{FF2B5EF4-FFF2-40B4-BE49-F238E27FC236}">
                  <a16:creationId xmlns:a16="http://schemas.microsoft.com/office/drawing/2014/main" id="{1B8EE267-6E1A-DCC4-6AF0-ABAB8833930B}"/>
                </a:ext>
              </a:extLst>
            </p:cNvPr>
            <p:cNvSpPr/>
            <p:nvPr/>
          </p:nvSpPr>
          <p:spPr>
            <a:xfrm>
              <a:off x="2295585" y="1316155"/>
              <a:ext cx="13134" cy="14820"/>
            </a:xfrm>
            <a:custGeom>
              <a:avLst/>
              <a:gdLst/>
              <a:ahLst/>
              <a:cxnLst/>
              <a:rect l="l" t="t" r="r" b="b"/>
              <a:pathLst>
                <a:path w="73" h="80" extrusionOk="0">
                  <a:moveTo>
                    <a:pt x="68" y="0"/>
                  </a:moveTo>
                  <a:cubicBezTo>
                    <a:pt x="66" y="0"/>
                    <a:pt x="62" y="3"/>
                    <a:pt x="57" y="9"/>
                  </a:cubicBezTo>
                  <a:cubicBezTo>
                    <a:pt x="40" y="27"/>
                    <a:pt x="22" y="44"/>
                    <a:pt x="0" y="62"/>
                  </a:cubicBezTo>
                  <a:cubicBezTo>
                    <a:pt x="0" y="79"/>
                    <a:pt x="0" y="79"/>
                    <a:pt x="22" y="79"/>
                  </a:cubicBezTo>
                  <a:cubicBezTo>
                    <a:pt x="40" y="62"/>
                    <a:pt x="57" y="44"/>
                    <a:pt x="57" y="27"/>
                  </a:cubicBezTo>
                  <a:cubicBezTo>
                    <a:pt x="69" y="15"/>
                    <a:pt x="7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9347;p116">
              <a:extLst>
                <a:ext uri="{FF2B5EF4-FFF2-40B4-BE49-F238E27FC236}">
                  <a16:creationId xmlns:a16="http://schemas.microsoft.com/office/drawing/2014/main" id="{6C0592E4-823D-9D05-55FA-5F765E797C8D}"/>
                </a:ext>
              </a:extLst>
            </p:cNvPr>
            <p:cNvSpPr/>
            <p:nvPr/>
          </p:nvSpPr>
          <p:spPr>
            <a:xfrm>
              <a:off x="2346500" y="1283923"/>
              <a:ext cx="14933" cy="12967"/>
            </a:xfrm>
            <a:custGeom>
              <a:avLst/>
              <a:gdLst/>
              <a:ahLst/>
              <a:cxnLst/>
              <a:rect l="l" t="t" r="r" b="b"/>
              <a:pathLst>
                <a:path w="83" h="70" extrusionOk="0">
                  <a:moveTo>
                    <a:pt x="65" y="1"/>
                  </a:moveTo>
                  <a:cubicBezTo>
                    <a:pt x="44" y="18"/>
                    <a:pt x="26" y="36"/>
                    <a:pt x="9" y="53"/>
                  </a:cubicBezTo>
                  <a:cubicBezTo>
                    <a:pt x="0" y="64"/>
                    <a:pt x="0" y="69"/>
                    <a:pt x="5" y="69"/>
                  </a:cubicBezTo>
                  <a:cubicBezTo>
                    <a:pt x="9" y="69"/>
                    <a:pt x="18" y="64"/>
                    <a:pt x="26" y="53"/>
                  </a:cubicBezTo>
                  <a:cubicBezTo>
                    <a:pt x="44" y="53"/>
                    <a:pt x="65" y="36"/>
                    <a:pt x="65" y="18"/>
                  </a:cubicBezTo>
                  <a:cubicBezTo>
                    <a:pt x="83" y="1"/>
                    <a:pt x="83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9348;p116">
              <a:extLst>
                <a:ext uri="{FF2B5EF4-FFF2-40B4-BE49-F238E27FC236}">
                  <a16:creationId xmlns:a16="http://schemas.microsoft.com/office/drawing/2014/main" id="{2C1528D5-A4BD-5561-A2A3-C192FE6EDA87}"/>
                </a:ext>
              </a:extLst>
            </p:cNvPr>
            <p:cNvSpPr/>
            <p:nvPr/>
          </p:nvSpPr>
          <p:spPr>
            <a:xfrm>
              <a:off x="2403892" y="1259100"/>
              <a:ext cx="16372" cy="9633"/>
            </a:xfrm>
            <a:custGeom>
              <a:avLst/>
              <a:gdLst/>
              <a:ahLst/>
              <a:cxnLst/>
              <a:rect l="l" t="t" r="r" b="b"/>
              <a:pathLst>
                <a:path w="91" h="52" extrusionOk="0">
                  <a:moveTo>
                    <a:pt x="85" y="1"/>
                  </a:moveTo>
                  <a:cubicBezTo>
                    <a:pt x="82" y="1"/>
                    <a:pt x="79" y="3"/>
                    <a:pt x="73" y="9"/>
                  </a:cubicBezTo>
                  <a:cubicBezTo>
                    <a:pt x="51" y="9"/>
                    <a:pt x="16" y="26"/>
                    <a:pt x="16" y="43"/>
                  </a:cubicBezTo>
                  <a:cubicBezTo>
                    <a:pt x="5" y="43"/>
                    <a:pt x="1" y="51"/>
                    <a:pt x="10" y="51"/>
                  </a:cubicBezTo>
                  <a:cubicBezTo>
                    <a:pt x="14" y="51"/>
                    <a:pt x="22" y="49"/>
                    <a:pt x="34" y="43"/>
                  </a:cubicBezTo>
                  <a:cubicBezTo>
                    <a:pt x="51" y="43"/>
                    <a:pt x="73" y="26"/>
                    <a:pt x="90" y="9"/>
                  </a:cubicBezTo>
                  <a:cubicBezTo>
                    <a:pt x="90" y="9"/>
                    <a:pt x="90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9349;p116">
              <a:extLst>
                <a:ext uri="{FF2B5EF4-FFF2-40B4-BE49-F238E27FC236}">
                  <a16:creationId xmlns:a16="http://schemas.microsoft.com/office/drawing/2014/main" id="{BBACA96C-7E64-8054-3B50-7CA46B36252E}"/>
                </a:ext>
              </a:extLst>
            </p:cNvPr>
            <p:cNvSpPr/>
            <p:nvPr/>
          </p:nvSpPr>
          <p:spPr>
            <a:xfrm>
              <a:off x="2471719" y="1246874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1"/>
                  </a:moveTo>
                  <a:cubicBezTo>
                    <a:pt x="57" y="1"/>
                    <a:pt x="40" y="18"/>
                    <a:pt x="22" y="18"/>
                  </a:cubicBezTo>
                  <a:cubicBezTo>
                    <a:pt x="0" y="35"/>
                    <a:pt x="22" y="57"/>
                    <a:pt x="40" y="57"/>
                  </a:cubicBezTo>
                  <a:cubicBezTo>
                    <a:pt x="74" y="35"/>
                    <a:pt x="92" y="35"/>
                    <a:pt x="109" y="18"/>
                  </a:cubicBezTo>
                  <a:cubicBezTo>
                    <a:pt x="131" y="1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9350;p116">
              <a:extLst>
                <a:ext uri="{FF2B5EF4-FFF2-40B4-BE49-F238E27FC236}">
                  <a16:creationId xmlns:a16="http://schemas.microsoft.com/office/drawing/2014/main" id="{173AE0EE-1BA1-B59E-33A7-A32028927139}"/>
                </a:ext>
              </a:extLst>
            </p:cNvPr>
            <p:cNvSpPr/>
            <p:nvPr/>
          </p:nvSpPr>
          <p:spPr>
            <a:xfrm>
              <a:off x="2191415" y="1451567"/>
              <a:ext cx="10435" cy="20377"/>
            </a:xfrm>
            <a:custGeom>
              <a:avLst/>
              <a:gdLst/>
              <a:ahLst/>
              <a:cxnLst/>
              <a:rect l="l" t="t" r="r" b="b"/>
              <a:pathLst>
                <a:path w="58" h="110" extrusionOk="0">
                  <a:moveTo>
                    <a:pt x="35" y="1"/>
                  </a:moveTo>
                  <a:cubicBezTo>
                    <a:pt x="18" y="18"/>
                    <a:pt x="1" y="57"/>
                    <a:pt x="1" y="75"/>
                  </a:cubicBezTo>
                  <a:cubicBezTo>
                    <a:pt x="1" y="92"/>
                    <a:pt x="18" y="110"/>
                    <a:pt x="35" y="110"/>
                  </a:cubicBezTo>
                  <a:cubicBezTo>
                    <a:pt x="57" y="92"/>
                    <a:pt x="57" y="57"/>
                    <a:pt x="57" y="40"/>
                  </a:cubicBezTo>
                  <a:cubicBezTo>
                    <a:pt x="57" y="1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9351;p116">
              <a:extLst>
                <a:ext uri="{FF2B5EF4-FFF2-40B4-BE49-F238E27FC236}">
                  <a16:creationId xmlns:a16="http://schemas.microsoft.com/office/drawing/2014/main" id="{02DF3368-7C28-D96A-B493-FAF18AB7866A}"/>
                </a:ext>
              </a:extLst>
            </p:cNvPr>
            <p:cNvSpPr/>
            <p:nvPr/>
          </p:nvSpPr>
          <p:spPr>
            <a:xfrm>
              <a:off x="2240711" y="1413222"/>
              <a:ext cx="9535" cy="19821"/>
            </a:xfrm>
            <a:custGeom>
              <a:avLst/>
              <a:gdLst/>
              <a:ahLst/>
              <a:cxnLst/>
              <a:rect l="l" t="t" r="r" b="b"/>
              <a:pathLst>
                <a:path w="53" h="107" extrusionOk="0">
                  <a:moveTo>
                    <a:pt x="33" y="1"/>
                  </a:moveTo>
                  <a:cubicBezTo>
                    <a:pt x="28" y="1"/>
                    <a:pt x="23" y="3"/>
                    <a:pt x="18" y="8"/>
                  </a:cubicBezTo>
                  <a:cubicBezTo>
                    <a:pt x="1" y="29"/>
                    <a:pt x="1" y="47"/>
                    <a:pt x="1" y="82"/>
                  </a:cubicBezTo>
                  <a:cubicBezTo>
                    <a:pt x="1" y="94"/>
                    <a:pt x="1" y="106"/>
                    <a:pt x="7" y="106"/>
                  </a:cubicBezTo>
                  <a:cubicBezTo>
                    <a:pt x="9" y="106"/>
                    <a:pt x="13" y="104"/>
                    <a:pt x="18" y="99"/>
                  </a:cubicBezTo>
                  <a:cubicBezTo>
                    <a:pt x="36" y="82"/>
                    <a:pt x="36" y="64"/>
                    <a:pt x="53" y="29"/>
                  </a:cubicBezTo>
                  <a:cubicBezTo>
                    <a:pt x="53" y="14"/>
                    <a:pt x="44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9352;p116">
              <a:extLst>
                <a:ext uri="{FF2B5EF4-FFF2-40B4-BE49-F238E27FC236}">
                  <a16:creationId xmlns:a16="http://schemas.microsoft.com/office/drawing/2014/main" id="{1337F6C6-E561-E9ED-E4AA-3B82C91F8A10}"/>
                </a:ext>
              </a:extLst>
            </p:cNvPr>
            <p:cNvSpPr/>
            <p:nvPr/>
          </p:nvSpPr>
          <p:spPr>
            <a:xfrm>
              <a:off x="2282991" y="1372098"/>
              <a:ext cx="9535" cy="18154"/>
            </a:xfrm>
            <a:custGeom>
              <a:avLst/>
              <a:gdLst/>
              <a:ahLst/>
              <a:cxnLst/>
              <a:rect l="l" t="t" r="r" b="b"/>
              <a:pathLst>
                <a:path w="53" h="98" extrusionOk="0">
                  <a:moveTo>
                    <a:pt x="49" y="1"/>
                  </a:moveTo>
                  <a:cubicBezTo>
                    <a:pt x="47" y="1"/>
                    <a:pt x="43" y="5"/>
                    <a:pt x="36" y="12"/>
                  </a:cubicBezTo>
                  <a:cubicBezTo>
                    <a:pt x="18" y="12"/>
                    <a:pt x="1" y="51"/>
                    <a:pt x="1" y="69"/>
                  </a:cubicBezTo>
                  <a:cubicBezTo>
                    <a:pt x="1" y="89"/>
                    <a:pt x="7" y="97"/>
                    <a:pt x="12" y="97"/>
                  </a:cubicBezTo>
                  <a:cubicBezTo>
                    <a:pt x="15" y="97"/>
                    <a:pt x="18" y="93"/>
                    <a:pt x="18" y="86"/>
                  </a:cubicBezTo>
                  <a:cubicBezTo>
                    <a:pt x="36" y="86"/>
                    <a:pt x="53" y="51"/>
                    <a:pt x="53" y="34"/>
                  </a:cubicBezTo>
                  <a:cubicBezTo>
                    <a:pt x="53" y="10"/>
                    <a:pt x="5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9353;p116">
              <a:extLst>
                <a:ext uri="{FF2B5EF4-FFF2-40B4-BE49-F238E27FC236}">
                  <a16:creationId xmlns:a16="http://schemas.microsoft.com/office/drawing/2014/main" id="{3E5C33A5-2F76-B33A-B3A3-1D36425854F8}"/>
                </a:ext>
              </a:extLst>
            </p:cNvPr>
            <p:cNvSpPr/>
            <p:nvPr/>
          </p:nvSpPr>
          <p:spPr>
            <a:xfrm>
              <a:off x="2328509" y="13326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52" y="0"/>
                  </a:moveTo>
                  <a:cubicBezTo>
                    <a:pt x="47" y="0"/>
                    <a:pt x="41" y="3"/>
                    <a:pt x="35" y="8"/>
                  </a:cubicBezTo>
                  <a:cubicBezTo>
                    <a:pt x="18" y="29"/>
                    <a:pt x="18" y="47"/>
                    <a:pt x="0" y="64"/>
                  </a:cubicBezTo>
                  <a:cubicBezTo>
                    <a:pt x="0" y="99"/>
                    <a:pt x="18" y="99"/>
                    <a:pt x="35" y="99"/>
                  </a:cubicBezTo>
                  <a:cubicBezTo>
                    <a:pt x="35" y="81"/>
                    <a:pt x="57" y="47"/>
                    <a:pt x="74" y="29"/>
                  </a:cubicBezTo>
                  <a:cubicBezTo>
                    <a:pt x="74" y="14"/>
                    <a:pt x="65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9354;p116">
              <a:extLst>
                <a:ext uri="{FF2B5EF4-FFF2-40B4-BE49-F238E27FC236}">
                  <a16:creationId xmlns:a16="http://schemas.microsoft.com/office/drawing/2014/main" id="{ECB796A1-6ACA-042F-7D65-BD84769A9A0B}"/>
                </a:ext>
              </a:extLst>
            </p:cNvPr>
            <p:cNvSpPr/>
            <p:nvPr/>
          </p:nvSpPr>
          <p:spPr>
            <a:xfrm>
              <a:off x="2384102" y="130411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74"/>
                    <a:pt x="0" y="92"/>
                    <a:pt x="35" y="92"/>
                  </a:cubicBezTo>
                  <a:cubicBezTo>
                    <a:pt x="52" y="74"/>
                    <a:pt x="74" y="53"/>
                    <a:pt x="74" y="35"/>
                  </a:cubicBezTo>
                  <a:cubicBezTo>
                    <a:pt x="74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9355;p116">
              <a:extLst>
                <a:ext uri="{FF2B5EF4-FFF2-40B4-BE49-F238E27FC236}">
                  <a16:creationId xmlns:a16="http://schemas.microsoft.com/office/drawing/2014/main" id="{6E9DADF4-0BC4-E170-2DD6-660FDD7A2C4D}"/>
                </a:ext>
              </a:extLst>
            </p:cNvPr>
            <p:cNvSpPr/>
            <p:nvPr/>
          </p:nvSpPr>
          <p:spPr>
            <a:xfrm>
              <a:off x="2452109" y="129040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92" y="75"/>
                    <a:pt x="92" y="40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9356;p116">
              <a:extLst>
                <a:ext uri="{FF2B5EF4-FFF2-40B4-BE49-F238E27FC236}">
                  <a16:creationId xmlns:a16="http://schemas.microsoft.com/office/drawing/2014/main" id="{24E91561-A1C6-2B00-7061-F6B5007FFBE2}"/>
                </a:ext>
              </a:extLst>
            </p:cNvPr>
            <p:cNvSpPr/>
            <p:nvPr/>
          </p:nvSpPr>
          <p:spPr>
            <a:xfrm>
              <a:off x="2347939" y="58185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36" y="110"/>
                  </a:cubicBezTo>
                  <a:cubicBezTo>
                    <a:pt x="57" y="110"/>
                    <a:pt x="75" y="92"/>
                    <a:pt x="75" y="75"/>
                  </a:cubicBezTo>
                  <a:cubicBezTo>
                    <a:pt x="75" y="36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9357;p116">
              <a:extLst>
                <a:ext uri="{FF2B5EF4-FFF2-40B4-BE49-F238E27FC236}">
                  <a16:creationId xmlns:a16="http://schemas.microsoft.com/office/drawing/2014/main" id="{698EEA17-5F64-9D2F-A0FA-8E159639366F}"/>
                </a:ext>
              </a:extLst>
            </p:cNvPr>
            <p:cNvSpPr/>
            <p:nvPr/>
          </p:nvSpPr>
          <p:spPr>
            <a:xfrm>
              <a:off x="2403532" y="607232"/>
              <a:ext cx="9715" cy="19636"/>
            </a:xfrm>
            <a:custGeom>
              <a:avLst/>
              <a:gdLst/>
              <a:ahLst/>
              <a:cxnLst/>
              <a:rect l="l" t="t" r="r" b="b"/>
              <a:pathLst>
                <a:path w="54" h="106" extrusionOk="0">
                  <a:moveTo>
                    <a:pt x="22" y="1"/>
                  </a:moveTo>
                  <a:cubicBezTo>
                    <a:pt x="10" y="1"/>
                    <a:pt x="1" y="18"/>
                    <a:pt x="1" y="47"/>
                  </a:cubicBezTo>
                  <a:cubicBezTo>
                    <a:pt x="1" y="64"/>
                    <a:pt x="1" y="99"/>
                    <a:pt x="18" y="99"/>
                  </a:cubicBezTo>
                  <a:cubicBezTo>
                    <a:pt x="23" y="103"/>
                    <a:pt x="28" y="106"/>
                    <a:pt x="32" y="106"/>
                  </a:cubicBezTo>
                  <a:cubicBezTo>
                    <a:pt x="44" y="106"/>
                    <a:pt x="53" y="89"/>
                    <a:pt x="53" y="64"/>
                  </a:cubicBezTo>
                  <a:cubicBezTo>
                    <a:pt x="53" y="47"/>
                    <a:pt x="53" y="7"/>
                    <a:pt x="36" y="7"/>
                  </a:cubicBezTo>
                  <a:cubicBezTo>
                    <a:pt x="31" y="3"/>
                    <a:pt x="27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9358;p116">
              <a:extLst>
                <a:ext uri="{FF2B5EF4-FFF2-40B4-BE49-F238E27FC236}">
                  <a16:creationId xmlns:a16="http://schemas.microsoft.com/office/drawing/2014/main" id="{C7D3F69B-14CB-174F-EE0E-2D708CAAED00}"/>
                </a:ext>
              </a:extLst>
            </p:cNvPr>
            <p:cNvSpPr/>
            <p:nvPr/>
          </p:nvSpPr>
          <p:spPr>
            <a:xfrm>
              <a:off x="2456067" y="635945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0" y="92"/>
                    <a:pt x="18" y="92"/>
                  </a:cubicBezTo>
                  <a:cubicBezTo>
                    <a:pt x="23" y="97"/>
                    <a:pt x="28" y="99"/>
                    <a:pt x="32" y="99"/>
                  </a:cubicBezTo>
                  <a:cubicBezTo>
                    <a:pt x="44" y="99"/>
                    <a:pt x="53" y="85"/>
                    <a:pt x="53" y="70"/>
                  </a:cubicBezTo>
                  <a:cubicBezTo>
                    <a:pt x="53" y="35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9359;p116">
              <a:extLst>
                <a:ext uri="{FF2B5EF4-FFF2-40B4-BE49-F238E27FC236}">
                  <a16:creationId xmlns:a16="http://schemas.microsoft.com/office/drawing/2014/main" id="{A911179E-0B04-8D9F-4DBA-0016119F5457}"/>
                </a:ext>
              </a:extLst>
            </p:cNvPr>
            <p:cNvSpPr/>
            <p:nvPr/>
          </p:nvSpPr>
          <p:spPr>
            <a:xfrm>
              <a:off x="2507702" y="661323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23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3"/>
                    <a:pt x="18" y="98"/>
                    <a:pt x="40" y="98"/>
                  </a:cubicBezTo>
                  <a:cubicBezTo>
                    <a:pt x="57" y="98"/>
                    <a:pt x="75" y="98"/>
                    <a:pt x="75" y="63"/>
                  </a:cubicBezTo>
                  <a:cubicBezTo>
                    <a:pt x="75" y="42"/>
                    <a:pt x="57" y="7"/>
                    <a:pt x="40" y="7"/>
                  </a:cubicBezTo>
                  <a:cubicBezTo>
                    <a:pt x="34" y="2"/>
                    <a:pt x="28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9360;p116">
              <a:extLst>
                <a:ext uri="{FF2B5EF4-FFF2-40B4-BE49-F238E27FC236}">
                  <a16:creationId xmlns:a16="http://schemas.microsoft.com/office/drawing/2014/main" id="{E4C1E476-9DE3-A14F-B58A-AD23FD013497}"/>
                </a:ext>
              </a:extLst>
            </p:cNvPr>
            <p:cNvSpPr/>
            <p:nvPr/>
          </p:nvSpPr>
          <p:spPr>
            <a:xfrm>
              <a:off x="2566353" y="681329"/>
              <a:ext cx="13494" cy="18524"/>
            </a:xfrm>
            <a:custGeom>
              <a:avLst/>
              <a:gdLst/>
              <a:ahLst/>
              <a:cxnLst/>
              <a:rect l="l" t="t" r="r" b="b"/>
              <a:pathLst>
                <a:path w="75" h="100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99"/>
                    <a:pt x="40" y="99"/>
                  </a:cubicBezTo>
                  <a:cubicBezTo>
                    <a:pt x="75" y="99"/>
                    <a:pt x="75" y="82"/>
                    <a:pt x="75" y="64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9361;p116">
              <a:extLst>
                <a:ext uri="{FF2B5EF4-FFF2-40B4-BE49-F238E27FC236}">
                  <a16:creationId xmlns:a16="http://schemas.microsoft.com/office/drawing/2014/main" id="{E119A98A-3C59-D1CD-C413-9AA2DFF832C0}"/>
                </a:ext>
              </a:extLst>
            </p:cNvPr>
            <p:cNvSpPr/>
            <p:nvPr/>
          </p:nvSpPr>
          <p:spPr>
            <a:xfrm>
              <a:off x="2638498" y="689109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35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7"/>
                    <a:pt x="64" y="97"/>
                  </a:cubicBezTo>
                  <a:cubicBezTo>
                    <a:pt x="80" y="97"/>
                    <a:pt x="92" y="71"/>
                    <a:pt x="92" y="57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9362;p116">
              <a:extLst>
                <a:ext uri="{FF2B5EF4-FFF2-40B4-BE49-F238E27FC236}">
                  <a16:creationId xmlns:a16="http://schemas.microsoft.com/office/drawing/2014/main" id="{8DBA1C83-A95E-B80D-1B96-7181DA73BCAC}"/>
                </a:ext>
              </a:extLst>
            </p:cNvPr>
            <p:cNvSpPr/>
            <p:nvPr/>
          </p:nvSpPr>
          <p:spPr>
            <a:xfrm>
              <a:off x="2331567" y="665769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0"/>
                  </a:moveTo>
                  <a:cubicBezTo>
                    <a:pt x="40" y="0"/>
                    <a:pt x="18" y="18"/>
                    <a:pt x="1" y="57"/>
                  </a:cubicBezTo>
                  <a:cubicBezTo>
                    <a:pt x="1" y="92"/>
                    <a:pt x="1" y="126"/>
                    <a:pt x="40" y="126"/>
                  </a:cubicBezTo>
                  <a:cubicBezTo>
                    <a:pt x="57" y="126"/>
                    <a:pt x="75" y="109"/>
                    <a:pt x="75" y="74"/>
                  </a:cubicBezTo>
                  <a:cubicBezTo>
                    <a:pt x="92" y="57"/>
                    <a:pt x="75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9363;p116">
              <a:extLst>
                <a:ext uri="{FF2B5EF4-FFF2-40B4-BE49-F238E27FC236}">
                  <a16:creationId xmlns:a16="http://schemas.microsoft.com/office/drawing/2014/main" id="{4F1D9BC5-DA31-01FE-1BF2-0AF432924736}"/>
                </a:ext>
              </a:extLst>
            </p:cNvPr>
            <p:cNvSpPr/>
            <p:nvPr/>
          </p:nvSpPr>
          <p:spPr>
            <a:xfrm>
              <a:off x="2390219" y="689109"/>
              <a:ext cx="13494" cy="21859"/>
            </a:xfrm>
            <a:custGeom>
              <a:avLst/>
              <a:gdLst/>
              <a:ahLst/>
              <a:cxnLst/>
              <a:rect l="l" t="t" r="r" b="b"/>
              <a:pathLst>
                <a:path w="75" h="118" extrusionOk="0">
                  <a:moveTo>
                    <a:pt x="57" y="0"/>
                  </a:moveTo>
                  <a:cubicBezTo>
                    <a:pt x="40" y="0"/>
                    <a:pt x="18" y="22"/>
                    <a:pt x="1" y="57"/>
                  </a:cubicBezTo>
                  <a:cubicBezTo>
                    <a:pt x="1" y="74"/>
                    <a:pt x="1" y="109"/>
                    <a:pt x="18" y="109"/>
                  </a:cubicBezTo>
                  <a:cubicBezTo>
                    <a:pt x="24" y="115"/>
                    <a:pt x="31" y="118"/>
                    <a:pt x="38" y="118"/>
                  </a:cubicBezTo>
                  <a:cubicBezTo>
                    <a:pt x="57" y="118"/>
                    <a:pt x="75" y="100"/>
                    <a:pt x="75" y="74"/>
                  </a:cubicBezTo>
                  <a:cubicBezTo>
                    <a:pt x="75" y="40"/>
                    <a:pt x="75" y="22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9364;p116">
              <a:extLst>
                <a:ext uri="{FF2B5EF4-FFF2-40B4-BE49-F238E27FC236}">
                  <a16:creationId xmlns:a16="http://schemas.microsoft.com/office/drawing/2014/main" id="{43068103-5E63-9CD2-5A95-AFA962FCDE57}"/>
                </a:ext>
              </a:extLst>
            </p:cNvPr>
            <p:cNvSpPr/>
            <p:nvPr/>
          </p:nvSpPr>
          <p:spPr>
            <a:xfrm>
              <a:off x="2445812" y="713376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57" y="0"/>
                  </a:moveTo>
                  <a:cubicBezTo>
                    <a:pt x="36" y="0"/>
                    <a:pt x="18" y="17"/>
                    <a:pt x="1" y="52"/>
                  </a:cubicBezTo>
                  <a:cubicBezTo>
                    <a:pt x="1" y="70"/>
                    <a:pt x="18" y="109"/>
                    <a:pt x="36" y="109"/>
                  </a:cubicBezTo>
                  <a:cubicBezTo>
                    <a:pt x="41" y="113"/>
                    <a:pt x="47" y="116"/>
                    <a:pt x="52" y="116"/>
                  </a:cubicBezTo>
                  <a:cubicBezTo>
                    <a:pt x="65" y="116"/>
                    <a:pt x="75" y="99"/>
                    <a:pt x="75" y="70"/>
                  </a:cubicBezTo>
                  <a:cubicBezTo>
                    <a:pt x="75" y="35"/>
                    <a:pt x="75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9365;p116">
              <a:extLst>
                <a:ext uri="{FF2B5EF4-FFF2-40B4-BE49-F238E27FC236}">
                  <a16:creationId xmlns:a16="http://schemas.microsoft.com/office/drawing/2014/main" id="{68F9B6B9-CC4E-2154-2762-149501817A19}"/>
                </a:ext>
              </a:extLst>
            </p:cNvPr>
            <p:cNvSpPr/>
            <p:nvPr/>
          </p:nvSpPr>
          <p:spPr>
            <a:xfrm>
              <a:off x="2504643" y="736717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109"/>
                  </a:cubicBezTo>
                  <a:cubicBezTo>
                    <a:pt x="57" y="109"/>
                    <a:pt x="74" y="92"/>
                    <a:pt x="74" y="70"/>
                  </a:cubicBezTo>
                  <a:cubicBezTo>
                    <a:pt x="74" y="35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9366;p116">
              <a:extLst>
                <a:ext uri="{FF2B5EF4-FFF2-40B4-BE49-F238E27FC236}">
                  <a16:creationId xmlns:a16="http://schemas.microsoft.com/office/drawing/2014/main" id="{580790B2-6A11-D41B-3A98-5EE9F800D680}"/>
                </a:ext>
              </a:extLst>
            </p:cNvPr>
            <p:cNvSpPr/>
            <p:nvPr/>
          </p:nvSpPr>
          <p:spPr>
            <a:xfrm>
              <a:off x="2566353" y="753574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40" y="109"/>
                  </a:cubicBezTo>
                  <a:cubicBezTo>
                    <a:pt x="57" y="109"/>
                    <a:pt x="75" y="88"/>
                    <a:pt x="75" y="53"/>
                  </a:cubicBezTo>
                  <a:cubicBezTo>
                    <a:pt x="75" y="35"/>
                    <a:pt x="57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9367;p116">
              <a:extLst>
                <a:ext uri="{FF2B5EF4-FFF2-40B4-BE49-F238E27FC236}">
                  <a16:creationId xmlns:a16="http://schemas.microsoft.com/office/drawing/2014/main" id="{FF1711F8-B447-1C17-3A1E-510DD958B9AF}"/>
                </a:ext>
              </a:extLst>
            </p:cNvPr>
            <p:cNvSpPr/>
            <p:nvPr/>
          </p:nvSpPr>
          <p:spPr>
            <a:xfrm>
              <a:off x="2638498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2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2" y="92"/>
                  </a:cubicBezTo>
                  <a:cubicBezTo>
                    <a:pt x="74" y="92"/>
                    <a:pt x="92" y="75"/>
                    <a:pt x="92" y="57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9368;p116">
              <a:extLst>
                <a:ext uri="{FF2B5EF4-FFF2-40B4-BE49-F238E27FC236}">
                  <a16:creationId xmlns:a16="http://schemas.microsoft.com/office/drawing/2014/main" id="{B0E7D960-4171-9EB3-2656-9571E6C0E002}"/>
                </a:ext>
              </a:extLst>
            </p:cNvPr>
            <p:cNvSpPr/>
            <p:nvPr/>
          </p:nvSpPr>
          <p:spPr>
            <a:xfrm>
              <a:off x="2305660" y="763206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8" y="18"/>
                    <a:pt x="1" y="57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6" y="127"/>
                    <a:pt x="75" y="110"/>
                    <a:pt x="75" y="75"/>
                  </a:cubicBezTo>
                  <a:cubicBezTo>
                    <a:pt x="92" y="36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9369;p116">
              <a:extLst>
                <a:ext uri="{FF2B5EF4-FFF2-40B4-BE49-F238E27FC236}">
                  <a16:creationId xmlns:a16="http://schemas.microsoft.com/office/drawing/2014/main" id="{BD0D3689-6BB2-3511-C561-70653D631155}"/>
                </a:ext>
              </a:extLst>
            </p:cNvPr>
            <p:cNvSpPr/>
            <p:nvPr/>
          </p:nvSpPr>
          <p:spPr>
            <a:xfrm>
              <a:off x="2367550" y="780249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75" y="0"/>
                  </a:moveTo>
                  <a:cubicBezTo>
                    <a:pt x="57" y="0"/>
                    <a:pt x="18" y="18"/>
                    <a:pt x="18" y="52"/>
                  </a:cubicBezTo>
                  <a:cubicBezTo>
                    <a:pt x="1" y="92"/>
                    <a:pt x="18" y="109"/>
                    <a:pt x="36" y="126"/>
                  </a:cubicBezTo>
                  <a:cubicBezTo>
                    <a:pt x="57" y="126"/>
                    <a:pt x="75" y="109"/>
                    <a:pt x="92" y="74"/>
                  </a:cubicBezTo>
                  <a:cubicBezTo>
                    <a:pt x="92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9370;p116">
              <a:extLst>
                <a:ext uri="{FF2B5EF4-FFF2-40B4-BE49-F238E27FC236}">
                  <a16:creationId xmlns:a16="http://schemas.microsoft.com/office/drawing/2014/main" id="{9FD04591-B757-C224-098D-A7679906F473}"/>
                </a:ext>
              </a:extLst>
            </p:cNvPr>
            <p:cNvSpPr/>
            <p:nvPr/>
          </p:nvSpPr>
          <p:spPr>
            <a:xfrm>
              <a:off x="2432498" y="799143"/>
              <a:ext cx="13494" cy="21488"/>
            </a:xfrm>
            <a:custGeom>
              <a:avLst/>
              <a:gdLst/>
              <a:ahLst/>
              <a:cxnLst/>
              <a:rect l="l" t="t" r="r" b="b"/>
              <a:pathLst>
                <a:path w="75" h="116" extrusionOk="0">
                  <a:moveTo>
                    <a:pt x="32" y="0"/>
                  </a:moveTo>
                  <a:cubicBezTo>
                    <a:pt x="13" y="0"/>
                    <a:pt x="1" y="16"/>
                    <a:pt x="1" y="42"/>
                  </a:cubicBezTo>
                  <a:cubicBezTo>
                    <a:pt x="1" y="81"/>
                    <a:pt x="1" y="116"/>
                    <a:pt x="23" y="116"/>
                  </a:cubicBezTo>
                  <a:cubicBezTo>
                    <a:pt x="57" y="116"/>
                    <a:pt x="75" y="98"/>
                    <a:pt x="75" y="59"/>
                  </a:cubicBezTo>
                  <a:cubicBezTo>
                    <a:pt x="75" y="24"/>
                    <a:pt x="75" y="7"/>
                    <a:pt x="57" y="7"/>
                  </a:cubicBezTo>
                  <a:cubicBezTo>
                    <a:pt x="48" y="2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9371;p116">
              <a:extLst>
                <a:ext uri="{FF2B5EF4-FFF2-40B4-BE49-F238E27FC236}">
                  <a16:creationId xmlns:a16="http://schemas.microsoft.com/office/drawing/2014/main" id="{03EFA7E9-4D13-DB0B-FC24-C7A9D22AA101}"/>
                </a:ext>
              </a:extLst>
            </p:cNvPr>
            <p:cNvSpPr/>
            <p:nvPr/>
          </p:nvSpPr>
          <p:spPr>
            <a:xfrm>
              <a:off x="2495108" y="816371"/>
              <a:ext cx="15833" cy="21303"/>
            </a:xfrm>
            <a:custGeom>
              <a:avLst/>
              <a:gdLst/>
              <a:ahLst/>
              <a:cxnLst/>
              <a:rect l="l" t="t" r="r" b="b"/>
              <a:pathLst>
                <a:path w="88" h="115" extrusionOk="0">
                  <a:moveTo>
                    <a:pt x="43" y="1"/>
                  </a:moveTo>
                  <a:cubicBezTo>
                    <a:pt x="29" y="1"/>
                    <a:pt x="15" y="26"/>
                    <a:pt x="1" y="40"/>
                  </a:cubicBezTo>
                  <a:cubicBezTo>
                    <a:pt x="1" y="75"/>
                    <a:pt x="18" y="97"/>
                    <a:pt x="36" y="114"/>
                  </a:cubicBezTo>
                  <a:cubicBezTo>
                    <a:pt x="53" y="114"/>
                    <a:pt x="71" y="97"/>
                    <a:pt x="88" y="58"/>
                  </a:cubicBezTo>
                  <a:cubicBezTo>
                    <a:pt x="88" y="40"/>
                    <a:pt x="71" y="5"/>
                    <a:pt x="53" y="5"/>
                  </a:cubicBezTo>
                  <a:cubicBezTo>
                    <a:pt x="50" y="2"/>
                    <a:pt x="47" y="1"/>
                    <a:pt x="4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9372;p116">
              <a:extLst>
                <a:ext uri="{FF2B5EF4-FFF2-40B4-BE49-F238E27FC236}">
                  <a16:creationId xmlns:a16="http://schemas.microsoft.com/office/drawing/2014/main" id="{4B85310B-977A-427B-387F-D961B12E0030}"/>
                </a:ext>
              </a:extLst>
            </p:cNvPr>
            <p:cNvSpPr/>
            <p:nvPr/>
          </p:nvSpPr>
          <p:spPr>
            <a:xfrm>
              <a:off x="2563294" y="830079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57" y="92"/>
                    <a:pt x="92" y="75"/>
                    <a:pt x="92" y="58"/>
                  </a:cubicBezTo>
                  <a:cubicBezTo>
                    <a:pt x="92" y="23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9373;p116">
              <a:extLst>
                <a:ext uri="{FF2B5EF4-FFF2-40B4-BE49-F238E27FC236}">
                  <a16:creationId xmlns:a16="http://schemas.microsoft.com/office/drawing/2014/main" id="{AD0B7266-7DD9-0515-9086-E2F4831F2699}"/>
                </a:ext>
              </a:extLst>
            </p:cNvPr>
            <p:cNvSpPr/>
            <p:nvPr/>
          </p:nvSpPr>
          <p:spPr>
            <a:xfrm>
              <a:off x="2638498" y="83748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9374;p116">
              <a:extLst>
                <a:ext uri="{FF2B5EF4-FFF2-40B4-BE49-F238E27FC236}">
                  <a16:creationId xmlns:a16="http://schemas.microsoft.com/office/drawing/2014/main" id="{FCF27C27-03D8-EDF1-F0E2-44294E6E1E7F}"/>
                </a:ext>
              </a:extLst>
            </p:cNvPr>
            <p:cNvSpPr/>
            <p:nvPr/>
          </p:nvSpPr>
          <p:spPr>
            <a:xfrm>
              <a:off x="2272916" y="860829"/>
              <a:ext cx="19611" cy="26675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74" y="0"/>
                  </a:moveTo>
                  <a:cubicBezTo>
                    <a:pt x="57" y="0"/>
                    <a:pt x="39" y="35"/>
                    <a:pt x="18" y="74"/>
                  </a:cubicBezTo>
                  <a:cubicBezTo>
                    <a:pt x="0" y="109"/>
                    <a:pt x="18" y="127"/>
                    <a:pt x="39" y="144"/>
                  </a:cubicBezTo>
                  <a:cubicBezTo>
                    <a:pt x="57" y="144"/>
                    <a:pt x="92" y="109"/>
                    <a:pt x="92" y="74"/>
                  </a:cubicBezTo>
                  <a:cubicBezTo>
                    <a:pt x="109" y="35"/>
                    <a:pt x="109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9375;p116">
              <a:extLst>
                <a:ext uri="{FF2B5EF4-FFF2-40B4-BE49-F238E27FC236}">
                  <a16:creationId xmlns:a16="http://schemas.microsoft.com/office/drawing/2014/main" id="{014A7387-0E74-A3ED-9625-96EB851D74EB}"/>
                </a:ext>
              </a:extLst>
            </p:cNvPr>
            <p:cNvSpPr/>
            <p:nvPr/>
          </p:nvSpPr>
          <p:spPr>
            <a:xfrm>
              <a:off x="2344881" y="87453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35" y="0"/>
                    <a:pt x="18" y="18"/>
                    <a:pt x="18" y="53"/>
                  </a:cubicBezTo>
                  <a:cubicBezTo>
                    <a:pt x="1" y="87"/>
                    <a:pt x="18" y="109"/>
                    <a:pt x="35" y="126"/>
                  </a:cubicBezTo>
                  <a:cubicBezTo>
                    <a:pt x="53" y="126"/>
                    <a:pt x="92" y="87"/>
                    <a:pt x="92" y="70"/>
                  </a:cubicBezTo>
                  <a:cubicBezTo>
                    <a:pt x="109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9376;p116">
              <a:extLst>
                <a:ext uri="{FF2B5EF4-FFF2-40B4-BE49-F238E27FC236}">
                  <a16:creationId xmlns:a16="http://schemas.microsoft.com/office/drawing/2014/main" id="{6143AF70-6126-20CC-8468-5389723781FA}"/>
                </a:ext>
              </a:extLst>
            </p:cNvPr>
            <p:cNvSpPr/>
            <p:nvPr/>
          </p:nvSpPr>
          <p:spPr>
            <a:xfrm>
              <a:off x="2416846" y="884170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18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0" y="109"/>
                    <a:pt x="70" y="74"/>
                  </a:cubicBezTo>
                  <a:cubicBezTo>
                    <a:pt x="88" y="35"/>
                    <a:pt x="70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9377;p116">
              <a:extLst>
                <a:ext uri="{FF2B5EF4-FFF2-40B4-BE49-F238E27FC236}">
                  <a16:creationId xmlns:a16="http://schemas.microsoft.com/office/drawing/2014/main" id="{95D251A4-A059-C273-22DD-7AC43583CC08}"/>
                </a:ext>
              </a:extLst>
            </p:cNvPr>
            <p:cNvSpPr/>
            <p:nvPr/>
          </p:nvSpPr>
          <p:spPr>
            <a:xfrm>
              <a:off x="2485033" y="89787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35" y="0"/>
                    <a:pt x="18" y="18"/>
                    <a:pt x="0" y="53"/>
                  </a:cubicBezTo>
                  <a:cubicBezTo>
                    <a:pt x="0" y="70"/>
                    <a:pt x="18" y="109"/>
                    <a:pt x="35" y="109"/>
                  </a:cubicBezTo>
                  <a:cubicBezTo>
                    <a:pt x="74" y="109"/>
                    <a:pt x="92" y="92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9378;p116">
              <a:extLst>
                <a:ext uri="{FF2B5EF4-FFF2-40B4-BE49-F238E27FC236}">
                  <a16:creationId xmlns:a16="http://schemas.microsoft.com/office/drawing/2014/main" id="{C6253A29-7DD3-5297-AB42-16D983E675D4}"/>
                </a:ext>
              </a:extLst>
            </p:cNvPr>
            <p:cNvSpPr/>
            <p:nvPr/>
          </p:nvSpPr>
          <p:spPr>
            <a:xfrm>
              <a:off x="2560236" y="904361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52" y="109"/>
                    <a:pt x="91" y="92"/>
                    <a:pt x="91" y="57"/>
                  </a:cubicBezTo>
                  <a:cubicBezTo>
                    <a:pt x="91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9379;p116">
              <a:extLst>
                <a:ext uri="{FF2B5EF4-FFF2-40B4-BE49-F238E27FC236}">
                  <a16:creationId xmlns:a16="http://schemas.microsoft.com/office/drawing/2014/main" id="{FF654AB3-7EDD-BBF7-412C-9A907E8C3BE0}"/>
                </a:ext>
              </a:extLst>
            </p:cNvPr>
            <p:cNvSpPr/>
            <p:nvPr/>
          </p:nvSpPr>
          <p:spPr>
            <a:xfrm>
              <a:off x="2638498" y="90751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9380;p116">
              <a:extLst>
                <a:ext uri="{FF2B5EF4-FFF2-40B4-BE49-F238E27FC236}">
                  <a16:creationId xmlns:a16="http://schemas.microsoft.com/office/drawing/2014/main" id="{7A9118A2-A39D-A8E7-D9B7-C77D0365BBEA}"/>
                </a:ext>
              </a:extLst>
            </p:cNvPr>
            <p:cNvSpPr/>
            <p:nvPr/>
          </p:nvSpPr>
          <p:spPr>
            <a:xfrm>
              <a:off x="2247008" y="96160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5" y="0"/>
                    <a:pt x="18" y="18"/>
                    <a:pt x="1" y="52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92" y="92"/>
                    <a:pt x="92" y="52"/>
                  </a:cubicBezTo>
                  <a:cubicBezTo>
                    <a:pt x="109" y="18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9381;p116">
              <a:extLst>
                <a:ext uri="{FF2B5EF4-FFF2-40B4-BE49-F238E27FC236}">
                  <a16:creationId xmlns:a16="http://schemas.microsoft.com/office/drawing/2014/main" id="{C172F712-5BF7-74C8-FD8B-970AF1F1705C}"/>
                </a:ext>
              </a:extLst>
            </p:cNvPr>
            <p:cNvSpPr/>
            <p:nvPr/>
          </p:nvSpPr>
          <p:spPr>
            <a:xfrm>
              <a:off x="2325270" y="964750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53" y="1"/>
                  </a:moveTo>
                  <a:cubicBezTo>
                    <a:pt x="36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5" y="92"/>
                    <a:pt x="92" y="75"/>
                  </a:cubicBezTo>
                  <a:cubicBezTo>
                    <a:pt x="92" y="35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9382;p116">
              <a:extLst>
                <a:ext uri="{FF2B5EF4-FFF2-40B4-BE49-F238E27FC236}">
                  <a16:creationId xmlns:a16="http://schemas.microsoft.com/office/drawing/2014/main" id="{0C71C4DD-496F-55BA-EF6A-F2D3D7E6C149}"/>
                </a:ext>
              </a:extLst>
            </p:cNvPr>
            <p:cNvSpPr/>
            <p:nvPr/>
          </p:nvSpPr>
          <p:spPr>
            <a:xfrm>
              <a:off x="2400474" y="97123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3" y="0"/>
                  </a:moveTo>
                  <a:cubicBezTo>
                    <a:pt x="35" y="0"/>
                    <a:pt x="18" y="22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0" y="109"/>
                    <a:pt x="92" y="92"/>
                    <a:pt x="92" y="57"/>
                  </a:cubicBezTo>
                  <a:cubicBezTo>
                    <a:pt x="92" y="4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9383;p116">
              <a:extLst>
                <a:ext uri="{FF2B5EF4-FFF2-40B4-BE49-F238E27FC236}">
                  <a16:creationId xmlns:a16="http://schemas.microsoft.com/office/drawing/2014/main" id="{7DB69E01-9C69-09AE-0AC1-6B6AF5CC2DC9}"/>
                </a:ext>
              </a:extLst>
            </p:cNvPr>
            <p:cNvSpPr/>
            <p:nvPr/>
          </p:nvSpPr>
          <p:spPr>
            <a:xfrm>
              <a:off x="2478736" y="978458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92"/>
                    <a:pt x="35" y="109"/>
                  </a:cubicBezTo>
                  <a:cubicBezTo>
                    <a:pt x="53" y="109"/>
                    <a:pt x="92" y="70"/>
                    <a:pt x="92" y="53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9384;p116">
              <a:extLst>
                <a:ext uri="{FF2B5EF4-FFF2-40B4-BE49-F238E27FC236}">
                  <a16:creationId xmlns:a16="http://schemas.microsoft.com/office/drawing/2014/main" id="{94057309-A9A9-4C8D-FACC-C029B8014DE8}"/>
                </a:ext>
              </a:extLst>
            </p:cNvPr>
            <p:cNvSpPr/>
            <p:nvPr/>
          </p:nvSpPr>
          <p:spPr>
            <a:xfrm>
              <a:off x="2556998" y="981792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" y="74"/>
                    <a:pt x="18" y="91"/>
                    <a:pt x="36" y="91"/>
                  </a:cubicBezTo>
                  <a:cubicBezTo>
                    <a:pt x="70" y="91"/>
                    <a:pt x="92" y="74"/>
                    <a:pt x="92" y="52"/>
                  </a:cubicBezTo>
                  <a:cubicBezTo>
                    <a:pt x="92" y="17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9385;p116">
              <a:extLst>
                <a:ext uri="{FF2B5EF4-FFF2-40B4-BE49-F238E27FC236}">
                  <a16:creationId xmlns:a16="http://schemas.microsoft.com/office/drawing/2014/main" id="{4D2783ED-18AD-D8E7-A037-B470D914FAEF}"/>
                </a:ext>
              </a:extLst>
            </p:cNvPr>
            <p:cNvSpPr/>
            <p:nvPr/>
          </p:nvSpPr>
          <p:spPr>
            <a:xfrm>
              <a:off x="2638498" y="98179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2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9386;p116">
              <a:extLst>
                <a:ext uri="{FF2B5EF4-FFF2-40B4-BE49-F238E27FC236}">
                  <a16:creationId xmlns:a16="http://schemas.microsoft.com/office/drawing/2014/main" id="{88FB2462-F8C6-4295-00B7-EDB70C1AD0DE}"/>
                </a:ext>
              </a:extLst>
            </p:cNvPr>
            <p:cNvSpPr/>
            <p:nvPr/>
          </p:nvSpPr>
          <p:spPr>
            <a:xfrm>
              <a:off x="2227398" y="1051073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57" y="0"/>
                  </a:moveTo>
                  <a:cubicBezTo>
                    <a:pt x="30" y="0"/>
                    <a:pt x="18" y="32"/>
                    <a:pt x="18" y="61"/>
                  </a:cubicBezTo>
                  <a:cubicBezTo>
                    <a:pt x="1" y="79"/>
                    <a:pt x="18" y="96"/>
                    <a:pt x="53" y="113"/>
                  </a:cubicBezTo>
                  <a:cubicBezTo>
                    <a:pt x="75" y="113"/>
                    <a:pt x="110" y="79"/>
                    <a:pt x="110" y="61"/>
                  </a:cubicBezTo>
                  <a:cubicBezTo>
                    <a:pt x="110" y="26"/>
                    <a:pt x="92" y="5"/>
                    <a:pt x="75" y="5"/>
                  </a:cubicBezTo>
                  <a:cubicBezTo>
                    <a:pt x="68" y="2"/>
                    <a:pt x="6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9387;p116">
              <a:extLst>
                <a:ext uri="{FF2B5EF4-FFF2-40B4-BE49-F238E27FC236}">
                  <a16:creationId xmlns:a16="http://schemas.microsoft.com/office/drawing/2014/main" id="{087FA418-BFAC-9054-28D9-8D56969BD261}"/>
                </a:ext>
              </a:extLst>
            </p:cNvPr>
            <p:cNvSpPr/>
            <p:nvPr/>
          </p:nvSpPr>
          <p:spPr>
            <a:xfrm>
              <a:off x="2308898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4" y="1"/>
                  </a:moveTo>
                  <a:cubicBezTo>
                    <a:pt x="35" y="1"/>
                    <a:pt x="18" y="22"/>
                    <a:pt x="18" y="57"/>
                  </a:cubicBezTo>
                  <a:cubicBezTo>
                    <a:pt x="0" y="75"/>
                    <a:pt x="18" y="109"/>
                    <a:pt x="57" y="109"/>
                  </a:cubicBezTo>
                  <a:cubicBezTo>
                    <a:pt x="74" y="109"/>
                    <a:pt x="109" y="75"/>
                    <a:pt x="109" y="57"/>
                  </a:cubicBezTo>
                  <a:cubicBezTo>
                    <a:pt x="109" y="22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9388;p116">
              <a:extLst>
                <a:ext uri="{FF2B5EF4-FFF2-40B4-BE49-F238E27FC236}">
                  <a16:creationId xmlns:a16="http://schemas.microsoft.com/office/drawing/2014/main" id="{CAA7138F-FE85-C927-6780-472637CF2F15}"/>
                </a:ext>
              </a:extLst>
            </p:cNvPr>
            <p:cNvSpPr/>
            <p:nvPr/>
          </p:nvSpPr>
          <p:spPr>
            <a:xfrm>
              <a:off x="2390219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8" y="40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10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9389;p116">
              <a:extLst>
                <a:ext uri="{FF2B5EF4-FFF2-40B4-BE49-F238E27FC236}">
                  <a16:creationId xmlns:a16="http://schemas.microsoft.com/office/drawing/2014/main" id="{DA8309CA-9A7E-567B-60F1-1F397F4E65CE}"/>
                </a:ext>
              </a:extLst>
            </p:cNvPr>
            <p:cNvSpPr/>
            <p:nvPr/>
          </p:nvSpPr>
          <p:spPr>
            <a:xfrm>
              <a:off x="247171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74" y="87"/>
                    <a:pt x="92" y="70"/>
                    <a:pt x="92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9390;p116">
              <a:extLst>
                <a:ext uri="{FF2B5EF4-FFF2-40B4-BE49-F238E27FC236}">
                  <a16:creationId xmlns:a16="http://schemas.microsoft.com/office/drawing/2014/main" id="{B9F26118-986A-12F9-2F9E-A1AEB87CA3C8}"/>
                </a:ext>
              </a:extLst>
            </p:cNvPr>
            <p:cNvSpPr/>
            <p:nvPr/>
          </p:nvSpPr>
          <p:spPr>
            <a:xfrm>
              <a:off x="255393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70" y="87"/>
                    <a:pt x="109" y="70"/>
                    <a:pt x="109" y="53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9391;p116">
              <a:extLst>
                <a:ext uri="{FF2B5EF4-FFF2-40B4-BE49-F238E27FC236}">
                  <a16:creationId xmlns:a16="http://schemas.microsoft.com/office/drawing/2014/main" id="{552DDF02-BE3A-783D-AA88-44B0D09C9AF5}"/>
                </a:ext>
              </a:extLst>
            </p:cNvPr>
            <p:cNvSpPr/>
            <p:nvPr/>
          </p:nvSpPr>
          <p:spPr>
            <a:xfrm>
              <a:off x="2638498" y="1055889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74" y="87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9392;p116">
              <a:extLst>
                <a:ext uri="{FF2B5EF4-FFF2-40B4-BE49-F238E27FC236}">
                  <a16:creationId xmlns:a16="http://schemas.microsoft.com/office/drawing/2014/main" id="{350DF328-19CE-71B6-9F7C-FDE3E427BE65}"/>
                </a:ext>
              </a:extLst>
            </p:cNvPr>
            <p:cNvSpPr/>
            <p:nvPr/>
          </p:nvSpPr>
          <p:spPr>
            <a:xfrm>
              <a:off x="2227398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9393;p116">
              <a:extLst>
                <a:ext uri="{FF2B5EF4-FFF2-40B4-BE49-F238E27FC236}">
                  <a16:creationId xmlns:a16="http://schemas.microsoft.com/office/drawing/2014/main" id="{AAC34419-C95A-939D-5243-6E2F4D2F3D49}"/>
                </a:ext>
              </a:extLst>
            </p:cNvPr>
            <p:cNvSpPr/>
            <p:nvPr/>
          </p:nvSpPr>
          <p:spPr>
            <a:xfrm>
              <a:off x="23088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7" y="109"/>
                  </a:cubicBezTo>
                  <a:cubicBezTo>
                    <a:pt x="74" y="109"/>
                    <a:pt x="92" y="70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9394;p116">
              <a:extLst>
                <a:ext uri="{FF2B5EF4-FFF2-40B4-BE49-F238E27FC236}">
                  <a16:creationId xmlns:a16="http://schemas.microsoft.com/office/drawing/2014/main" id="{4B8E66ED-A017-84AA-A8DD-AA5AF692C5EC}"/>
                </a:ext>
              </a:extLst>
            </p:cNvPr>
            <p:cNvSpPr/>
            <p:nvPr/>
          </p:nvSpPr>
          <p:spPr>
            <a:xfrm>
              <a:off x="2390219" y="249900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92" y="87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9395;p116">
              <a:extLst>
                <a:ext uri="{FF2B5EF4-FFF2-40B4-BE49-F238E27FC236}">
                  <a16:creationId xmlns:a16="http://schemas.microsoft.com/office/drawing/2014/main" id="{FB09757E-1074-9176-6276-EFDB5A4EE388}"/>
                </a:ext>
              </a:extLst>
            </p:cNvPr>
            <p:cNvSpPr/>
            <p:nvPr/>
          </p:nvSpPr>
          <p:spPr>
            <a:xfrm>
              <a:off x="247171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57" y="109"/>
                  </a:cubicBezTo>
                  <a:cubicBezTo>
                    <a:pt x="74" y="109"/>
                    <a:pt x="92" y="87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9396;p116">
              <a:extLst>
                <a:ext uri="{FF2B5EF4-FFF2-40B4-BE49-F238E27FC236}">
                  <a16:creationId xmlns:a16="http://schemas.microsoft.com/office/drawing/2014/main" id="{67103CA4-87E5-1D82-319A-E764B253C66F}"/>
                </a:ext>
              </a:extLst>
            </p:cNvPr>
            <p:cNvSpPr/>
            <p:nvPr/>
          </p:nvSpPr>
          <p:spPr>
            <a:xfrm>
              <a:off x="2553939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35"/>
                    <a:pt x="0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87" y="109"/>
                    <a:pt x="109" y="87"/>
                    <a:pt x="109" y="52"/>
                  </a:cubicBezTo>
                  <a:cubicBezTo>
                    <a:pt x="109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9397;p116">
              <a:extLst>
                <a:ext uri="{FF2B5EF4-FFF2-40B4-BE49-F238E27FC236}">
                  <a16:creationId xmlns:a16="http://schemas.microsoft.com/office/drawing/2014/main" id="{4A1F7998-6E51-13F5-79AC-F889EE34ADD0}"/>
                </a:ext>
              </a:extLst>
            </p:cNvPr>
            <p:cNvSpPr/>
            <p:nvPr/>
          </p:nvSpPr>
          <p:spPr>
            <a:xfrm>
              <a:off x="2638498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7"/>
                    <a:pt x="18" y="109"/>
                    <a:pt x="35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9398;p116">
              <a:extLst>
                <a:ext uri="{FF2B5EF4-FFF2-40B4-BE49-F238E27FC236}">
                  <a16:creationId xmlns:a16="http://schemas.microsoft.com/office/drawing/2014/main" id="{96DB9771-C527-ED09-9EAB-CC0C3340BEF9}"/>
                </a:ext>
              </a:extLst>
            </p:cNvPr>
            <p:cNvSpPr/>
            <p:nvPr/>
          </p:nvSpPr>
          <p:spPr>
            <a:xfrm>
              <a:off x="2236933" y="313438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57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22" y="53"/>
                    <a:pt x="57" y="70"/>
                    <a:pt x="74" y="70"/>
                  </a:cubicBezTo>
                  <a:cubicBezTo>
                    <a:pt x="91" y="70"/>
                    <a:pt x="109" y="70"/>
                    <a:pt x="109" y="36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9399;p116">
              <a:extLst>
                <a:ext uri="{FF2B5EF4-FFF2-40B4-BE49-F238E27FC236}">
                  <a16:creationId xmlns:a16="http://schemas.microsoft.com/office/drawing/2014/main" id="{340C845D-BAF4-AB04-0433-6931BAF02A69}"/>
                </a:ext>
              </a:extLst>
            </p:cNvPr>
            <p:cNvSpPr/>
            <p:nvPr/>
          </p:nvSpPr>
          <p:spPr>
            <a:xfrm>
              <a:off x="2318973" y="31677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6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36" y="74"/>
                    <a:pt x="53" y="74"/>
                  </a:cubicBezTo>
                  <a:cubicBezTo>
                    <a:pt x="71" y="74"/>
                    <a:pt x="88" y="74"/>
                    <a:pt x="88" y="35"/>
                  </a:cubicBezTo>
                  <a:cubicBezTo>
                    <a:pt x="88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9400;p116">
              <a:extLst>
                <a:ext uri="{FF2B5EF4-FFF2-40B4-BE49-F238E27FC236}">
                  <a16:creationId xmlns:a16="http://schemas.microsoft.com/office/drawing/2014/main" id="{ECA060B9-F74C-C710-477C-62B4E02ED6E5}"/>
                </a:ext>
              </a:extLst>
            </p:cNvPr>
            <p:cNvSpPr/>
            <p:nvPr/>
          </p:nvSpPr>
          <p:spPr>
            <a:xfrm>
              <a:off x="2397415" y="319922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1"/>
                  </a:moveTo>
                  <a:cubicBezTo>
                    <a:pt x="17" y="1"/>
                    <a:pt x="0" y="18"/>
                    <a:pt x="0" y="35"/>
                  </a:cubicBezTo>
                  <a:cubicBezTo>
                    <a:pt x="0" y="57"/>
                    <a:pt x="17" y="92"/>
                    <a:pt x="52" y="92"/>
                  </a:cubicBezTo>
                  <a:cubicBezTo>
                    <a:pt x="70" y="92"/>
                    <a:pt x="87" y="75"/>
                    <a:pt x="87" y="35"/>
                  </a:cubicBezTo>
                  <a:cubicBezTo>
                    <a:pt x="87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9401;p116">
              <a:extLst>
                <a:ext uri="{FF2B5EF4-FFF2-40B4-BE49-F238E27FC236}">
                  <a16:creationId xmlns:a16="http://schemas.microsoft.com/office/drawing/2014/main" id="{909FC1E7-020D-0B76-29F3-2D8D92C516C3}"/>
                </a:ext>
              </a:extLst>
            </p:cNvPr>
            <p:cNvSpPr/>
            <p:nvPr/>
          </p:nvSpPr>
          <p:spPr>
            <a:xfrm>
              <a:off x="2475677" y="323256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74"/>
                    <a:pt x="18" y="91"/>
                    <a:pt x="52" y="91"/>
                  </a:cubicBezTo>
                  <a:cubicBezTo>
                    <a:pt x="70" y="91"/>
                    <a:pt x="87" y="74"/>
                    <a:pt x="87" y="39"/>
                  </a:cubicBezTo>
                  <a:cubicBezTo>
                    <a:pt x="87" y="17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9402;p116">
              <a:extLst>
                <a:ext uri="{FF2B5EF4-FFF2-40B4-BE49-F238E27FC236}">
                  <a16:creationId xmlns:a16="http://schemas.microsoft.com/office/drawing/2014/main" id="{641C10A0-D6C5-9F40-4F80-E21736B2AEB8}"/>
                </a:ext>
              </a:extLst>
            </p:cNvPr>
            <p:cNvSpPr/>
            <p:nvPr/>
          </p:nvSpPr>
          <p:spPr>
            <a:xfrm>
              <a:off x="2553939" y="32325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0" y="17"/>
                    <a:pt x="0" y="57"/>
                  </a:cubicBezTo>
                  <a:cubicBezTo>
                    <a:pt x="18" y="74"/>
                    <a:pt x="35" y="91"/>
                    <a:pt x="53" y="91"/>
                  </a:cubicBezTo>
                  <a:cubicBezTo>
                    <a:pt x="87" y="91"/>
                    <a:pt x="109" y="74"/>
                    <a:pt x="109" y="57"/>
                  </a:cubicBezTo>
                  <a:cubicBezTo>
                    <a:pt x="109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9403;p116">
              <a:extLst>
                <a:ext uri="{FF2B5EF4-FFF2-40B4-BE49-F238E27FC236}">
                  <a16:creationId xmlns:a16="http://schemas.microsoft.com/office/drawing/2014/main" id="{CAC8EA51-9F3F-3910-C1DF-C585C53BCE6B}"/>
                </a:ext>
              </a:extLst>
            </p:cNvPr>
            <p:cNvSpPr/>
            <p:nvPr/>
          </p:nvSpPr>
          <p:spPr>
            <a:xfrm>
              <a:off x="2638498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9404;p116">
              <a:extLst>
                <a:ext uri="{FF2B5EF4-FFF2-40B4-BE49-F238E27FC236}">
                  <a16:creationId xmlns:a16="http://schemas.microsoft.com/office/drawing/2014/main" id="{68FBEF57-7CD5-3512-A137-495C8B4EC1D9}"/>
                </a:ext>
              </a:extLst>
            </p:cNvPr>
            <p:cNvSpPr/>
            <p:nvPr/>
          </p:nvSpPr>
          <p:spPr>
            <a:xfrm>
              <a:off x="2263380" y="366603"/>
              <a:ext cx="19791" cy="10744"/>
            </a:xfrm>
            <a:custGeom>
              <a:avLst/>
              <a:gdLst/>
              <a:ahLst/>
              <a:cxnLst/>
              <a:rect l="l" t="t" r="r" b="b"/>
              <a:pathLst>
                <a:path w="110" h="58" extrusionOk="0">
                  <a:moveTo>
                    <a:pt x="36" y="1"/>
                  </a:moveTo>
                  <a:cubicBezTo>
                    <a:pt x="1" y="1"/>
                    <a:pt x="1" y="1"/>
                    <a:pt x="1" y="23"/>
                  </a:cubicBezTo>
                  <a:cubicBezTo>
                    <a:pt x="18" y="40"/>
                    <a:pt x="36" y="58"/>
                    <a:pt x="71" y="58"/>
                  </a:cubicBezTo>
                  <a:cubicBezTo>
                    <a:pt x="92" y="58"/>
                    <a:pt x="110" y="58"/>
                    <a:pt x="92" y="40"/>
                  </a:cubicBezTo>
                  <a:cubicBezTo>
                    <a:pt x="92" y="23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9405;p116">
              <a:extLst>
                <a:ext uri="{FF2B5EF4-FFF2-40B4-BE49-F238E27FC236}">
                  <a16:creationId xmlns:a16="http://schemas.microsoft.com/office/drawing/2014/main" id="{DB632C4B-FE14-4A4E-D001-A81A7B2D1151}"/>
                </a:ext>
              </a:extLst>
            </p:cNvPr>
            <p:cNvSpPr/>
            <p:nvPr/>
          </p:nvSpPr>
          <p:spPr>
            <a:xfrm>
              <a:off x="2334626" y="374012"/>
              <a:ext cx="19791" cy="12967"/>
            </a:xfrm>
            <a:custGeom>
              <a:avLst/>
              <a:gdLst/>
              <a:ahLst/>
              <a:cxnLst/>
              <a:rect l="l" t="t" r="r" b="b"/>
              <a:pathLst>
                <a:path w="110" h="70" extrusionOk="0">
                  <a:moveTo>
                    <a:pt x="40" y="0"/>
                  </a:moveTo>
                  <a:cubicBezTo>
                    <a:pt x="23" y="0"/>
                    <a:pt x="1" y="18"/>
                    <a:pt x="23" y="35"/>
                  </a:cubicBezTo>
                  <a:cubicBezTo>
                    <a:pt x="23" y="52"/>
                    <a:pt x="58" y="70"/>
                    <a:pt x="75" y="70"/>
                  </a:cubicBezTo>
                  <a:cubicBezTo>
                    <a:pt x="92" y="70"/>
                    <a:pt x="110" y="52"/>
                    <a:pt x="92" y="35"/>
                  </a:cubicBezTo>
                  <a:cubicBezTo>
                    <a:pt x="92" y="18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9406;p116">
              <a:extLst>
                <a:ext uri="{FF2B5EF4-FFF2-40B4-BE49-F238E27FC236}">
                  <a16:creationId xmlns:a16="http://schemas.microsoft.com/office/drawing/2014/main" id="{288071C0-0D4D-4DE7-C006-5DA74EF4FDED}"/>
                </a:ext>
              </a:extLst>
            </p:cNvPr>
            <p:cNvSpPr/>
            <p:nvPr/>
          </p:nvSpPr>
          <p:spPr>
            <a:xfrm>
              <a:off x="2409829" y="382348"/>
              <a:ext cx="16732" cy="15190"/>
            </a:xfrm>
            <a:custGeom>
              <a:avLst/>
              <a:gdLst/>
              <a:ahLst/>
              <a:cxnLst/>
              <a:rect l="l" t="t" r="r" b="b"/>
              <a:pathLst>
                <a:path w="93" h="82" extrusionOk="0">
                  <a:moveTo>
                    <a:pt x="15" y="0"/>
                  </a:moveTo>
                  <a:cubicBezTo>
                    <a:pt x="1" y="0"/>
                    <a:pt x="1" y="12"/>
                    <a:pt x="1" y="25"/>
                  </a:cubicBezTo>
                  <a:cubicBezTo>
                    <a:pt x="1" y="64"/>
                    <a:pt x="40" y="81"/>
                    <a:pt x="57" y="81"/>
                  </a:cubicBezTo>
                  <a:cubicBezTo>
                    <a:pt x="75" y="81"/>
                    <a:pt x="92" y="64"/>
                    <a:pt x="92" y="47"/>
                  </a:cubicBezTo>
                  <a:cubicBezTo>
                    <a:pt x="75" y="25"/>
                    <a:pt x="57" y="7"/>
                    <a:pt x="40" y="7"/>
                  </a:cubicBezTo>
                  <a:cubicBezTo>
                    <a:pt x="28" y="2"/>
                    <a:pt x="20" y="0"/>
                    <a:pt x="1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9407;p116">
              <a:extLst>
                <a:ext uri="{FF2B5EF4-FFF2-40B4-BE49-F238E27FC236}">
                  <a16:creationId xmlns:a16="http://schemas.microsoft.com/office/drawing/2014/main" id="{C0603B4D-51D3-A7C8-3A35-133E254C4050}"/>
                </a:ext>
              </a:extLst>
            </p:cNvPr>
            <p:cNvSpPr/>
            <p:nvPr/>
          </p:nvSpPr>
          <p:spPr>
            <a:xfrm>
              <a:off x="2481794" y="390869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36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53"/>
                    <a:pt x="36" y="70"/>
                    <a:pt x="53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9408;p116">
              <a:extLst>
                <a:ext uri="{FF2B5EF4-FFF2-40B4-BE49-F238E27FC236}">
                  <a16:creationId xmlns:a16="http://schemas.microsoft.com/office/drawing/2014/main" id="{59A66C97-1DF1-8921-85FB-696F96B2A6DD}"/>
                </a:ext>
              </a:extLst>
            </p:cNvPr>
            <p:cNvSpPr/>
            <p:nvPr/>
          </p:nvSpPr>
          <p:spPr>
            <a:xfrm>
              <a:off x="2556998" y="39401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36" y="92"/>
                    <a:pt x="53" y="92"/>
                  </a:cubicBezTo>
                  <a:cubicBezTo>
                    <a:pt x="56" y="95"/>
                    <a:pt x="59" y="97"/>
                    <a:pt x="62" y="97"/>
                  </a:cubicBezTo>
                  <a:cubicBezTo>
                    <a:pt x="77" y="97"/>
                    <a:pt x="92" y="67"/>
                    <a:pt x="92" y="53"/>
                  </a:cubicBezTo>
                  <a:cubicBezTo>
                    <a:pt x="92" y="36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9409;p116">
              <a:extLst>
                <a:ext uri="{FF2B5EF4-FFF2-40B4-BE49-F238E27FC236}">
                  <a16:creationId xmlns:a16="http://schemas.microsoft.com/office/drawing/2014/main" id="{9D4BD890-F3F0-F12C-FD54-46382316652E}"/>
                </a:ext>
              </a:extLst>
            </p:cNvPr>
            <p:cNvSpPr/>
            <p:nvPr/>
          </p:nvSpPr>
          <p:spPr>
            <a:xfrm>
              <a:off x="2638498" y="39735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9410;p116">
              <a:extLst>
                <a:ext uri="{FF2B5EF4-FFF2-40B4-BE49-F238E27FC236}">
                  <a16:creationId xmlns:a16="http://schemas.microsoft.com/office/drawing/2014/main" id="{10504501-DD7A-1D3D-DD80-F1E89342E6C0}"/>
                </a:ext>
              </a:extLst>
            </p:cNvPr>
            <p:cNvSpPr/>
            <p:nvPr/>
          </p:nvSpPr>
          <p:spPr>
            <a:xfrm>
              <a:off x="2292706" y="412913"/>
              <a:ext cx="19431" cy="11115"/>
            </a:xfrm>
            <a:custGeom>
              <a:avLst/>
              <a:gdLst/>
              <a:ahLst/>
              <a:cxnLst/>
              <a:rect l="l" t="t" r="r" b="b"/>
              <a:pathLst>
                <a:path w="108" h="60" extrusionOk="0">
                  <a:moveTo>
                    <a:pt x="13" y="0"/>
                  </a:moveTo>
                  <a:cubicBezTo>
                    <a:pt x="0" y="0"/>
                    <a:pt x="4" y="13"/>
                    <a:pt x="16" y="25"/>
                  </a:cubicBezTo>
                  <a:cubicBezTo>
                    <a:pt x="16" y="43"/>
                    <a:pt x="56" y="60"/>
                    <a:pt x="73" y="60"/>
                  </a:cubicBezTo>
                  <a:cubicBezTo>
                    <a:pt x="90" y="60"/>
                    <a:pt x="108" y="60"/>
                    <a:pt x="90" y="43"/>
                  </a:cubicBezTo>
                  <a:cubicBezTo>
                    <a:pt x="73" y="25"/>
                    <a:pt x="56" y="8"/>
                    <a:pt x="38" y="8"/>
                  </a:cubicBezTo>
                  <a:cubicBezTo>
                    <a:pt x="27" y="3"/>
                    <a:pt x="19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9411;p116">
              <a:extLst>
                <a:ext uri="{FF2B5EF4-FFF2-40B4-BE49-F238E27FC236}">
                  <a16:creationId xmlns:a16="http://schemas.microsoft.com/office/drawing/2014/main" id="{F22BB201-2433-33EF-3D46-EA05A255DD6D}"/>
                </a:ext>
              </a:extLst>
            </p:cNvPr>
            <p:cNvSpPr/>
            <p:nvPr/>
          </p:nvSpPr>
          <p:spPr>
            <a:xfrm>
              <a:off x="2361253" y="425880"/>
              <a:ext cx="15473" cy="13338"/>
            </a:xfrm>
            <a:custGeom>
              <a:avLst/>
              <a:gdLst/>
              <a:ahLst/>
              <a:cxnLst/>
              <a:rect l="l" t="t" r="r" b="b"/>
              <a:pathLst>
                <a:path w="86" h="72" extrusionOk="0">
                  <a:moveTo>
                    <a:pt x="7" y="0"/>
                  </a:moveTo>
                  <a:cubicBezTo>
                    <a:pt x="1" y="0"/>
                    <a:pt x="1" y="14"/>
                    <a:pt x="1" y="29"/>
                  </a:cubicBezTo>
                  <a:cubicBezTo>
                    <a:pt x="18" y="46"/>
                    <a:pt x="36" y="64"/>
                    <a:pt x="53" y="64"/>
                  </a:cubicBezTo>
                  <a:cubicBezTo>
                    <a:pt x="58" y="69"/>
                    <a:pt x="64" y="71"/>
                    <a:pt x="68" y="71"/>
                  </a:cubicBezTo>
                  <a:cubicBezTo>
                    <a:pt x="80" y="71"/>
                    <a:pt x="86" y="59"/>
                    <a:pt x="71" y="46"/>
                  </a:cubicBezTo>
                  <a:cubicBezTo>
                    <a:pt x="71" y="29"/>
                    <a:pt x="36" y="7"/>
                    <a:pt x="18" y="7"/>
                  </a:cubicBezTo>
                  <a:cubicBezTo>
                    <a:pt x="13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9412;p116">
              <a:extLst>
                <a:ext uri="{FF2B5EF4-FFF2-40B4-BE49-F238E27FC236}">
                  <a16:creationId xmlns:a16="http://schemas.microsoft.com/office/drawing/2014/main" id="{8BD1DA16-60F0-9A9B-1795-519328868F4D}"/>
                </a:ext>
              </a:extLst>
            </p:cNvPr>
            <p:cNvSpPr/>
            <p:nvPr/>
          </p:nvSpPr>
          <p:spPr>
            <a:xfrm>
              <a:off x="2426381" y="440885"/>
              <a:ext cx="15653" cy="15190"/>
            </a:xfrm>
            <a:custGeom>
              <a:avLst/>
              <a:gdLst/>
              <a:ahLst/>
              <a:cxnLst/>
              <a:rect l="l" t="t" r="r" b="b"/>
              <a:pathLst>
                <a:path w="87" h="82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7"/>
                    <a:pt x="35" y="74"/>
                    <a:pt x="57" y="74"/>
                  </a:cubicBezTo>
                  <a:cubicBezTo>
                    <a:pt x="62" y="79"/>
                    <a:pt x="67" y="81"/>
                    <a:pt x="71" y="81"/>
                  </a:cubicBezTo>
                  <a:cubicBezTo>
                    <a:pt x="81" y="81"/>
                    <a:pt x="86" y="69"/>
                    <a:pt x="74" y="57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9413;p116">
              <a:extLst>
                <a:ext uri="{FF2B5EF4-FFF2-40B4-BE49-F238E27FC236}">
                  <a16:creationId xmlns:a16="http://schemas.microsoft.com/office/drawing/2014/main" id="{15456950-2CB8-2968-CFCC-002920F9B06F}"/>
                </a:ext>
              </a:extLst>
            </p:cNvPr>
            <p:cNvSpPr/>
            <p:nvPr/>
          </p:nvSpPr>
          <p:spPr>
            <a:xfrm>
              <a:off x="2491329" y="45459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39" y="92"/>
                    <a:pt x="57" y="92"/>
                  </a:cubicBezTo>
                  <a:cubicBezTo>
                    <a:pt x="74" y="92"/>
                    <a:pt x="92" y="70"/>
                    <a:pt x="92" y="52"/>
                  </a:cubicBezTo>
                  <a:cubicBezTo>
                    <a:pt x="74" y="35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9414;p116">
              <a:extLst>
                <a:ext uri="{FF2B5EF4-FFF2-40B4-BE49-F238E27FC236}">
                  <a16:creationId xmlns:a16="http://schemas.microsoft.com/office/drawing/2014/main" id="{4C7A1016-1E82-7765-62C3-8ED84D92150B}"/>
                </a:ext>
              </a:extLst>
            </p:cNvPr>
            <p:cNvSpPr/>
            <p:nvPr/>
          </p:nvSpPr>
          <p:spPr>
            <a:xfrm>
              <a:off x="2563294" y="464225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5" y="0"/>
                  </a:moveTo>
                  <a:cubicBezTo>
                    <a:pt x="1" y="0"/>
                    <a:pt x="1" y="18"/>
                    <a:pt x="1" y="40"/>
                  </a:cubicBezTo>
                  <a:cubicBezTo>
                    <a:pt x="1" y="74"/>
                    <a:pt x="18" y="92"/>
                    <a:pt x="35" y="92"/>
                  </a:cubicBezTo>
                  <a:cubicBezTo>
                    <a:pt x="57" y="92"/>
                    <a:pt x="74" y="74"/>
                    <a:pt x="74" y="57"/>
                  </a:cubicBezTo>
                  <a:cubicBezTo>
                    <a:pt x="74" y="40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9415;p116">
              <a:extLst>
                <a:ext uri="{FF2B5EF4-FFF2-40B4-BE49-F238E27FC236}">
                  <a16:creationId xmlns:a16="http://schemas.microsoft.com/office/drawing/2014/main" id="{77569076-29FD-BE63-9E83-9F7D6B6C4B4E}"/>
                </a:ext>
              </a:extLst>
            </p:cNvPr>
            <p:cNvSpPr/>
            <p:nvPr/>
          </p:nvSpPr>
          <p:spPr>
            <a:xfrm>
              <a:off x="2638498" y="471450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35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88"/>
                    <a:pt x="35" y="88"/>
                  </a:cubicBezTo>
                  <a:cubicBezTo>
                    <a:pt x="74" y="88"/>
                    <a:pt x="92" y="70"/>
                    <a:pt x="92" y="35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9416;p116">
              <a:extLst>
                <a:ext uri="{FF2B5EF4-FFF2-40B4-BE49-F238E27FC236}">
                  <a16:creationId xmlns:a16="http://schemas.microsoft.com/office/drawing/2014/main" id="{F99B8038-38B1-9978-AC89-FCA5013320CD}"/>
                </a:ext>
              </a:extLst>
            </p:cNvPr>
            <p:cNvSpPr/>
            <p:nvPr/>
          </p:nvSpPr>
          <p:spPr>
            <a:xfrm>
              <a:off x="2322392" y="459594"/>
              <a:ext cx="16012" cy="13338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2" y="1"/>
                  </a:moveTo>
                  <a:cubicBezTo>
                    <a:pt x="1" y="1"/>
                    <a:pt x="4" y="13"/>
                    <a:pt x="17" y="25"/>
                  </a:cubicBezTo>
                  <a:cubicBezTo>
                    <a:pt x="17" y="43"/>
                    <a:pt x="34" y="65"/>
                    <a:pt x="52" y="65"/>
                  </a:cubicBezTo>
                  <a:cubicBezTo>
                    <a:pt x="63" y="70"/>
                    <a:pt x="71" y="72"/>
                    <a:pt x="76" y="72"/>
                  </a:cubicBezTo>
                  <a:cubicBezTo>
                    <a:pt x="89" y="72"/>
                    <a:pt x="84" y="58"/>
                    <a:pt x="69" y="43"/>
                  </a:cubicBezTo>
                  <a:cubicBezTo>
                    <a:pt x="69" y="25"/>
                    <a:pt x="52" y="8"/>
                    <a:pt x="34" y="8"/>
                  </a:cubicBezTo>
                  <a:cubicBezTo>
                    <a:pt x="24" y="3"/>
                    <a:pt x="17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9417;p116">
              <a:extLst>
                <a:ext uri="{FF2B5EF4-FFF2-40B4-BE49-F238E27FC236}">
                  <a16:creationId xmlns:a16="http://schemas.microsoft.com/office/drawing/2014/main" id="{AE2C28E7-F0F2-AAA7-6802-A854C711F1B0}"/>
                </a:ext>
              </a:extLst>
            </p:cNvPr>
            <p:cNvSpPr/>
            <p:nvPr/>
          </p:nvSpPr>
          <p:spPr>
            <a:xfrm>
              <a:off x="2384102" y="477933"/>
              <a:ext cx="13494" cy="15190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17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3"/>
                    <a:pt x="35" y="74"/>
                    <a:pt x="52" y="74"/>
                  </a:cubicBezTo>
                  <a:cubicBezTo>
                    <a:pt x="59" y="79"/>
                    <a:pt x="63" y="82"/>
                    <a:pt x="66" y="82"/>
                  </a:cubicBezTo>
                  <a:cubicBezTo>
                    <a:pt x="74" y="82"/>
                    <a:pt x="74" y="68"/>
                    <a:pt x="74" y="53"/>
                  </a:cubicBezTo>
                  <a:cubicBezTo>
                    <a:pt x="52" y="35"/>
                    <a:pt x="35" y="18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9418;p116">
              <a:extLst>
                <a:ext uri="{FF2B5EF4-FFF2-40B4-BE49-F238E27FC236}">
                  <a16:creationId xmlns:a16="http://schemas.microsoft.com/office/drawing/2014/main" id="{C2FFD6AD-C834-B098-1119-84FA7A56323F}"/>
                </a:ext>
              </a:extLst>
            </p:cNvPr>
            <p:cNvSpPr/>
            <p:nvPr/>
          </p:nvSpPr>
          <p:spPr>
            <a:xfrm>
              <a:off x="2442753" y="499977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7" y="0"/>
                  </a:moveTo>
                  <a:cubicBezTo>
                    <a:pt x="0" y="0"/>
                    <a:pt x="0" y="13"/>
                    <a:pt x="0" y="25"/>
                  </a:cubicBezTo>
                  <a:cubicBezTo>
                    <a:pt x="0" y="42"/>
                    <a:pt x="18" y="82"/>
                    <a:pt x="35" y="82"/>
                  </a:cubicBezTo>
                  <a:cubicBezTo>
                    <a:pt x="40" y="87"/>
                    <a:pt x="46" y="89"/>
                    <a:pt x="51" y="89"/>
                  </a:cubicBezTo>
                  <a:cubicBezTo>
                    <a:pt x="64" y="89"/>
                    <a:pt x="74" y="77"/>
                    <a:pt x="74" y="64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9419;p116">
              <a:extLst>
                <a:ext uri="{FF2B5EF4-FFF2-40B4-BE49-F238E27FC236}">
                  <a16:creationId xmlns:a16="http://schemas.microsoft.com/office/drawing/2014/main" id="{27995BF8-D5E8-CD75-932B-599863E8E09C}"/>
                </a:ext>
              </a:extLst>
            </p:cNvPr>
            <p:cNvSpPr/>
            <p:nvPr/>
          </p:nvSpPr>
          <p:spPr>
            <a:xfrm>
              <a:off x="2501405" y="5201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1" y="0"/>
                  </a:moveTo>
                  <a:cubicBezTo>
                    <a:pt x="9" y="0"/>
                    <a:pt x="1" y="13"/>
                    <a:pt x="1" y="25"/>
                  </a:cubicBezTo>
                  <a:cubicBezTo>
                    <a:pt x="1" y="64"/>
                    <a:pt x="18" y="81"/>
                    <a:pt x="36" y="81"/>
                  </a:cubicBezTo>
                  <a:cubicBezTo>
                    <a:pt x="40" y="86"/>
                    <a:pt x="45" y="88"/>
                    <a:pt x="50" y="88"/>
                  </a:cubicBezTo>
                  <a:cubicBezTo>
                    <a:pt x="63" y="88"/>
                    <a:pt x="75" y="71"/>
                    <a:pt x="75" y="42"/>
                  </a:cubicBezTo>
                  <a:cubicBezTo>
                    <a:pt x="75" y="25"/>
                    <a:pt x="53" y="7"/>
                    <a:pt x="36" y="7"/>
                  </a:cubicBezTo>
                  <a:cubicBezTo>
                    <a:pt x="30" y="2"/>
                    <a:pt x="25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9420;p116">
              <a:extLst>
                <a:ext uri="{FF2B5EF4-FFF2-40B4-BE49-F238E27FC236}">
                  <a16:creationId xmlns:a16="http://schemas.microsoft.com/office/drawing/2014/main" id="{6457C881-6296-9AA3-63F6-64D576A9DA96}"/>
                </a:ext>
              </a:extLst>
            </p:cNvPr>
            <p:cNvSpPr/>
            <p:nvPr/>
          </p:nvSpPr>
          <p:spPr>
            <a:xfrm>
              <a:off x="2566353" y="535173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40" y="92"/>
                  </a:cubicBezTo>
                  <a:cubicBezTo>
                    <a:pt x="57" y="92"/>
                    <a:pt x="75" y="70"/>
                    <a:pt x="75" y="53"/>
                  </a:cubicBezTo>
                  <a:cubicBezTo>
                    <a:pt x="75" y="35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9421;p116">
              <a:extLst>
                <a:ext uri="{FF2B5EF4-FFF2-40B4-BE49-F238E27FC236}">
                  <a16:creationId xmlns:a16="http://schemas.microsoft.com/office/drawing/2014/main" id="{5CDA9313-D1E2-8017-71D4-D1CE3C731FCD}"/>
                </a:ext>
              </a:extLst>
            </p:cNvPr>
            <p:cNvSpPr/>
            <p:nvPr/>
          </p:nvSpPr>
          <p:spPr>
            <a:xfrm>
              <a:off x="2638498" y="54165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52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6"/>
                    <a:pt x="64" y="96"/>
                  </a:cubicBezTo>
                  <a:cubicBezTo>
                    <a:pt x="80" y="96"/>
                    <a:pt x="92" y="71"/>
                    <a:pt x="92" y="57"/>
                  </a:cubicBezTo>
                  <a:cubicBezTo>
                    <a:pt x="92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9422;p116">
              <a:extLst>
                <a:ext uri="{FF2B5EF4-FFF2-40B4-BE49-F238E27FC236}">
                  <a16:creationId xmlns:a16="http://schemas.microsoft.com/office/drawing/2014/main" id="{A3C15317-C0D8-2315-7A92-512946358D09}"/>
                </a:ext>
              </a:extLst>
            </p:cNvPr>
            <p:cNvSpPr/>
            <p:nvPr/>
          </p:nvSpPr>
          <p:spPr>
            <a:xfrm>
              <a:off x="2344881" y="513685"/>
              <a:ext cx="13494" cy="14449"/>
            </a:xfrm>
            <a:custGeom>
              <a:avLst/>
              <a:gdLst/>
              <a:ahLst/>
              <a:cxnLst/>
              <a:rect l="l" t="t" r="r" b="b"/>
              <a:pathLst>
                <a:path w="75" h="78" extrusionOk="0">
                  <a:moveTo>
                    <a:pt x="7" y="0"/>
                  </a:moveTo>
                  <a:cubicBezTo>
                    <a:pt x="1" y="0"/>
                    <a:pt x="1" y="13"/>
                    <a:pt x="1" y="25"/>
                  </a:cubicBezTo>
                  <a:cubicBezTo>
                    <a:pt x="1" y="42"/>
                    <a:pt x="18" y="77"/>
                    <a:pt x="35" y="77"/>
                  </a:cubicBezTo>
                  <a:cubicBezTo>
                    <a:pt x="53" y="77"/>
                    <a:pt x="74" y="77"/>
                    <a:pt x="74" y="42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9423;p116">
              <a:extLst>
                <a:ext uri="{FF2B5EF4-FFF2-40B4-BE49-F238E27FC236}">
                  <a16:creationId xmlns:a16="http://schemas.microsoft.com/office/drawing/2014/main" id="{50860C94-16A8-531C-8821-91A8043C07CD}"/>
                </a:ext>
              </a:extLst>
            </p:cNvPr>
            <p:cNvSpPr/>
            <p:nvPr/>
          </p:nvSpPr>
          <p:spPr>
            <a:xfrm>
              <a:off x="2400474" y="537026"/>
              <a:ext cx="11874" cy="16487"/>
            </a:xfrm>
            <a:custGeom>
              <a:avLst/>
              <a:gdLst/>
              <a:ahLst/>
              <a:cxnLst/>
              <a:rect l="l" t="t" r="r" b="b"/>
              <a:pathLst>
                <a:path w="66" h="89" extrusionOk="0">
                  <a:moveTo>
                    <a:pt x="7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0" y="60"/>
                    <a:pt x="18" y="82"/>
                    <a:pt x="35" y="82"/>
                  </a:cubicBezTo>
                  <a:cubicBezTo>
                    <a:pt x="40" y="87"/>
                    <a:pt x="45" y="89"/>
                    <a:pt x="49" y="89"/>
                  </a:cubicBezTo>
                  <a:cubicBezTo>
                    <a:pt x="60" y="89"/>
                    <a:pt x="65" y="76"/>
                    <a:pt x="53" y="60"/>
                  </a:cubicBezTo>
                  <a:cubicBezTo>
                    <a:pt x="53" y="43"/>
                    <a:pt x="35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9424;p116">
              <a:extLst>
                <a:ext uri="{FF2B5EF4-FFF2-40B4-BE49-F238E27FC236}">
                  <a16:creationId xmlns:a16="http://schemas.microsoft.com/office/drawing/2014/main" id="{3A1651DD-4EF0-1CF0-F1CB-381734E1147E}"/>
                </a:ext>
              </a:extLst>
            </p:cNvPr>
            <p:cNvSpPr/>
            <p:nvPr/>
          </p:nvSpPr>
          <p:spPr>
            <a:xfrm>
              <a:off x="2452109" y="563700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24" y="0"/>
                  </a:moveTo>
                  <a:cubicBezTo>
                    <a:pt x="12" y="0"/>
                    <a:pt x="1" y="12"/>
                    <a:pt x="1" y="25"/>
                  </a:cubicBezTo>
                  <a:cubicBezTo>
                    <a:pt x="1" y="47"/>
                    <a:pt x="22" y="81"/>
                    <a:pt x="40" y="81"/>
                  </a:cubicBezTo>
                  <a:cubicBezTo>
                    <a:pt x="45" y="86"/>
                    <a:pt x="50" y="89"/>
                    <a:pt x="55" y="89"/>
                  </a:cubicBezTo>
                  <a:cubicBezTo>
                    <a:pt x="66" y="89"/>
                    <a:pt x="75" y="76"/>
                    <a:pt x="75" y="64"/>
                  </a:cubicBezTo>
                  <a:cubicBezTo>
                    <a:pt x="57" y="25"/>
                    <a:pt x="57" y="7"/>
                    <a:pt x="40" y="7"/>
                  </a:cubicBezTo>
                  <a:cubicBezTo>
                    <a:pt x="35" y="2"/>
                    <a:pt x="29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9425;p116">
              <a:extLst>
                <a:ext uri="{FF2B5EF4-FFF2-40B4-BE49-F238E27FC236}">
                  <a16:creationId xmlns:a16="http://schemas.microsoft.com/office/drawing/2014/main" id="{7C7B26C6-2918-0AE8-5792-F1FEF45A84C0}"/>
                </a:ext>
              </a:extLst>
            </p:cNvPr>
            <p:cNvSpPr/>
            <p:nvPr/>
          </p:nvSpPr>
          <p:spPr>
            <a:xfrm>
              <a:off x="2507702" y="587041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16" y="1"/>
                  </a:moveTo>
                  <a:cubicBezTo>
                    <a:pt x="1" y="1"/>
                    <a:pt x="1" y="18"/>
                    <a:pt x="1" y="47"/>
                  </a:cubicBezTo>
                  <a:cubicBezTo>
                    <a:pt x="1" y="64"/>
                    <a:pt x="18" y="82"/>
                    <a:pt x="40" y="99"/>
                  </a:cubicBezTo>
                  <a:cubicBezTo>
                    <a:pt x="57" y="99"/>
                    <a:pt x="75" y="82"/>
                    <a:pt x="57" y="64"/>
                  </a:cubicBezTo>
                  <a:cubicBezTo>
                    <a:pt x="57" y="47"/>
                    <a:pt x="57" y="8"/>
                    <a:pt x="40" y="8"/>
                  </a:cubicBezTo>
                  <a:cubicBezTo>
                    <a:pt x="29" y="3"/>
                    <a:pt x="22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9426;p116">
              <a:extLst>
                <a:ext uri="{FF2B5EF4-FFF2-40B4-BE49-F238E27FC236}">
                  <a16:creationId xmlns:a16="http://schemas.microsoft.com/office/drawing/2014/main" id="{BB98573E-4A4D-EAAE-E260-F63F3DF69262}"/>
                </a:ext>
              </a:extLst>
            </p:cNvPr>
            <p:cNvSpPr/>
            <p:nvPr/>
          </p:nvSpPr>
          <p:spPr>
            <a:xfrm>
              <a:off x="2566353" y="605195"/>
              <a:ext cx="16732" cy="18524"/>
            </a:xfrm>
            <a:custGeom>
              <a:avLst/>
              <a:gdLst/>
              <a:ahLst/>
              <a:cxnLst/>
              <a:rect l="l" t="t" r="r" b="b"/>
              <a:pathLst>
                <a:path w="93" h="100" extrusionOk="0">
                  <a:moveTo>
                    <a:pt x="40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40" y="92"/>
                  </a:cubicBezTo>
                  <a:cubicBezTo>
                    <a:pt x="49" y="97"/>
                    <a:pt x="57" y="99"/>
                    <a:pt x="64" y="99"/>
                  </a:cubicBezTo>
                  <a:cubicBezTo>
                    <a:pt x="83" y="99"/>
                    <a:pt x="92" y="83"/>
                    <a:pt x="92" y="58"/>
                  </a:cubicBezTo>
                  <a:cubicBezTo>
                    <a:pt x="92" y="40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9427;p116">
              <a:extLst>
                <a:ext uri="{FF2B5EF4-FFF2-40B4-BE49-F238E27FC236}">
                  <a16:creationId xmlns:a16="http://schemas.microsoft.com/office/drawing/2014/main" id="{5FEC27AD-83E7-F9BD-591F-FAB67DB8A8B8}"/>
                </a:ext>
              </a:extLst>
            </p:cNvPr>
            <p:cNvSpPr/>
            <p:nvPr/>
          </p:nvSpPr>
          <p:spPr>
            <a:xfrm>
              <a:off x="2638498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2" y="92"/>
                  </a:cubicBezTo>
                  <a:cubicBezTo>
                    <a:pt x="74" y="92"/>
                    <a:pt x="92" y="70"/>
                    <a:pt x="92" y="53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9428;p116">
              <a:extLst>
                <a:ext uri="{FF2B5EF4-FFF2-40B4-BE49-F238E27FC236}">
                  <a16:creationId xmlns:a16="http://schemas.microsoft.com/office/drawing/2014/main" id="{5B66D845-1C5E-DDDD-820E-D766C593AD73}"/>
                </a:ext>
              </a:extLst>
            </p:cNvPr>
            <p:cNvSpPr/>
            <p:nvPr/>
          </p:nvSpPr>
          <p:spPr>
            <a:xfrm>
              <a:off x="1891681" y="1522515"/>
              <a:ext cx="6297" cy="20377"/>
            </a:xfrm>
            <a:custGeom>
              <a:avLst/>
              <a:gdLst/>
              <a:ahLst/>
              <a:cxnLst/>
              <a:rect l="l" t="t" r="r" b="b"/>
              <a:pathLst>
                <a:path w="35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lnTo>
                    <a:pt x="0" y="110"/>
                  </a:lnTo>
                  <a:cubicBezTo>
                    <a:pt x="18" y="110"/>
                    <a:pt x="35" y="92"/>
                    <a:pt x="35" y="70"/>
                  </a:cubicBezTo>
                  <a:cubicBezTo>
                    <a:pt x="35" y="36"/>
                    <a:pt x="18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9429;p116">
              <a:extLst>
                <a:ext uri="{FF2B5EF4-FFF2-40B4-BE49-F238E27FC236}">
                  <a16:creationId xmlns:a16="http://schemas.microsoft.com/office/drawing/2014/main" id="{BFF3A270-4FE8-80EE-8A47-C1F6B34B8421}"/>
                </a:ext>
              </a:extLst>
            </p:cNvPr>
            <p:cNvSpPr/>
            <p:nvPr/>
          </p:nvSpPr>
          <p:spPr>
            <a:xfrm>
              <a:off x="1920647" y="1539557"/>
              <a:ext cx="7197" cy="20192"/>
            </a:xfrm>
            <a:custGeom>
              <a:avLst/>
              <a:gdLst/>
              <a:ahLst/>
              <a:cxnLst/>
              <a:rect l="l" t="t" r="r" b="b"/>
              <a:pathLst>
                <a:path w="40" h="109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0" y="109"/>
                    <a:pt x="18" y="109"/>
                  </a:cubicBezTo>
                  <a:cubicBezTo>
                    <a:pt x="18" y="109"/>
                    <a:pt x="39" y="87"/>
                    <a:pt x="39" y="52"/>
                  </a:cubicBezTo>
                  <a:cubicBezTo>
                    <a:pt x="39" y="35"/>
                    <a:pt x="18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9430;p116">
              <a:extLst>
                <a:ext uri="{FF2B5EF4-FFF2-40B4-BE49-F238E27FC236}">
                  <a16:creationId xmlns:a16="http://schemas.microsoft.com/office/drawing/2014/main" id="{65633B54-EE5D-7537-B25C-2700630AFCBB}"/>
                </a:ext>
              </a:extLst>
            </p:cNvPr>
            <p:cNvSpPr/>
            <p:nvPr/>
          </p:nvSpPr>
          <p:spPr>
            <a:xfrm>
              <a:off x="1956629" y="1554376"/>
              <a:ext cx="6477" cy="18339"/>
            </a:xfrm>
            <a:custGeom>
              <a:avLst/>
              <a:gdLst/>
              <a:ahLst/>
              <a:cxnLst/>
              <a:rect l="l" t="t" r="r" b="b"/>
              <a:pathLst>
                <a:path w="36" h="99" extrusionOk="0">
                  <a:moveTo>
                    <a:pt x="7" y="0"/>
                  </a:moveTo>
                  <a:cubicBezTo>
                    <a:pt x="0" y="0"/>
                    <a:pt x="0" y="17"/>
                    <a:pt x="0" y="46"/>
                  </a:cubicBezTo>
                  <a:cubicBezTo>
                    <a:pt x="0" y="64"/>
                    <a:pt x="0" y="99"/>
                    <a:pt x="18" y="99"/>
                  </a:cubicBezTo>
                  <a:cubicBezTo>
                    <a:pt x="35" y="99"/>
                    <a:pt x="35" y="81"/>
                    <a:pt x="35" y="64"/>
                  </a:cubicBezTo>
                  <a:cubicBezTo>
                    <a:pt x="35" y="29"/>
                    <a:pt x="35" y="7"/>
                    <a:pt x="18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9431;p116">
              <a:extLst>
                <a:ext uri="{FF2B5EF4-FFF2-40B4-BE49-F238E27FC236}">
                  <a16:creationId xmlns:a16="http://schemas.microsoft.com/office/drawing/2014/main" id="{6561D8C9-B959-1617-85C0-3479DBB03F5A}"/>
                </a:ext>
              </a:extLst>
            </p:cNvPr>
            <p:cNvSpPr/>
            <p:nvPr/>
          </p:nvSpPr>
          <p:spPr>
            <a:xfrm>
              <a:off x="2005925" y="1566047"/>
              <a:ext cx="12594" cy="17228"/>
            </a:xfrm>
            <a:custGeom>
              <a:avLst/>
              <a:gdLst/>
              <a:ahLst/>
              <a:cxnLst/>
              <a:rect l="l" t="t" r="r" b="b"/>
              <a:pathLst>
                <a:path w="70" h="93" extrusionOk="0">
                  <a:moveTo>
                    <a:pt x="35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0" y="75"/>
                    <a:pt x="0" y="92"/>
                    <a:pt x="35" y="92"/>
                  </a:cubicBezTo>
                  <a:cubicBezTo>
                    <a:pt x="53" y="92"/>
                    <a:pt x="70" y="75"/>
                    <a:pt x="70" y="53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9432;p116">
              <a:extLst>
                <a:ext uri="{FF2B5EF4-FFF2-40B4-BE49-F238E27FC236}">
                  <a16:creationId xmlns:a16="http://schemas.microsoft.com/office/drawing/2014/main" id="{EF2735A0-937E-CDB2-9582-0C553821F33A}"/>
                </a:ext>
              </a:extLst>
            </p:cNvPr>
            <p:cNvSpPr/>
            <p:nvPr/>
          </p:nvSpPr>
          <p:spPr>
            <a:xfrm>
              <a:off x="2073932" y="1569381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1"/>
                    <a:pt x="58" y="91"/>
                  </a:cubicBezTo>
                  <a:cubicBezTo>
                    <a:pt x="75" y="91"/>
                    <a:pt x="92" y="57"/>
                    <a:pt x="92" y="35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9433;p116">
              <a:extLst>
                <a:ext uri="{FF2B5EF4-FFF2-40B4-BE49-F238E27FC236}">
                  <a16:creationId xmlns:a16="http://schemas.microsoft.com/office/drawing/2014/main" id="{4E77E28D-F534-537E-3C4A-7923AF777655}"/>
                </a:ext>
              </a:extLst>
            </p:cNvPr>
            <p:cNvSpPr/>
            <p:nvPr/>
          </p:nvSpPr>
          <p:spPr>
            <a:xfrm>
              <a:off x="2146077" y="1552339"/>
              <a:ext cx="12594" cy="18339"/>
            </a:xfrm>
            <a:custGeom>
              <a:avLst/>
              <a:gdLst/>
              <a:ahLst/>
              <a:cxnLst/>
              <a:rect l="l" t="t" r="r" b="b"/>
              <a:pathLst>
                <a:path w="70" h="99" extrusionOk="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83"/>
                    <a:pt x="10" y="99"/>
                    <a:pt x="21" y="99"/>
                  </a:cubicBezTo>
                  <a:cubicBezTo>
                    <a:pt x="26" y="99"/>
                    <a:pt x="30" y="97"/>
                    <a:pt x="35" y="92"/>
                  </a:cubicBezTo>
                  <a:cubicBezTo>
                    <a:pt x="52" y="92"/>
                    <a:pt x="70" y="57"/>
                    <a:pt x="70" y="40"/>
                  </a:cubicBezTo>
                  <a:cubicBezTo>
                    <a:pt x="52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9434;p116">
              <a:extLst>
                <a:ext uri="{FF2B5EF4-FFF2-40B4-BE49-F238E27FC236}">
                  <a16:creationId xmlns:a16="http://schemas.microsoft.com/office/drawing/2014/main" id="{BA483E79-6086-5492-AD70-1ABBFE0166E6}"/>
                </a:ext>
              </a:extLst>
            </p:cNvPr>
            <p:cNvSpPr/>
            <p:nvPr/>
          </p:nvSpPr>
          <p:spPr>
            <a:xfrm>
              <a:off x="1881426" y="1609578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40" y="1"/>
                  </a:moveTo>
                  <a:cubicBezTo>
                    <a:pt x="18" y="1"/>
                    <a:pt x="18" y="35"/>
                    <a:pt x="18" y="75"/>
                  </a:cubicBezTo>
                  <a:cubicBezTo>
                    <a:pt x="1" y="92"/>
                    <a:pt x="18" y="127"/>
                    <a:pt x="18" y="127"/>
                  </a:cubicBezTo>
                  <a:cubicBezTo>
                    <a:pt x="40" y="127"/>
                    <a:pt x="40" y="109"/>
                    <a:pt x="57" y="75"/>
                  </a:cubicBezTo>
                  <a:cubicBezTo>
                    <a:pt x="57" y="35"/>
                    <a:pt x="40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9435;p116">
              <a:extLst>
                <a:ext uri="{FF2B5EF4-FFF2-40B4-BE49-F238E27FC236}">
                  <a16:creationId xmlns:a16="http://schemas.microsoft.com/office/drawing/2014/main" id="{C6CA7DC5-417C-EC3E-118C-0BF5772994FF}"/>
                </a:ext>
              </a:extLst>
            </p:cNvPr>
            <p:cNvSpPr/>
            <p:nvPr/>
          </p:nvSpPr>
          <p:spPr>
            <a:xfrm>
              <a:off x="1914350" y="1622360"/>
              <a:ext cx="9535" cy="21303"/>
            </a:xfrm>
            <a:custGeom>
              <a:avLst/>
              <a:gdLst/>
              <a:ahLst/>
              <a:cxnLst/>
              <a:rect l="l" t="t" r="r" b="b"/>
              <a:pathLst>
                <a:path w="53" h="115" extrusionOk="0">
                  <a:moveTo>
                    <a:pt x="27" y="1"/>
                  </a:moveTo>
                  <a:cubicBezTo>
                    <a:pt x="17" y="1"/>
                    <a:pt x="14" y="26"/>
                    <a:pt x="0" y="40"/>
                  </a:cubicBezTo>
                  <a:cubicBezTo>
                    <a:pt x="0" y="75"/>
                    <a:pt x="18" y="114"/>
                    <a:pt x="18" y="114"/>
                  </a:cubicBezTo>
                  <a:cubicBezTo>
                    <a:pt x="35" y="114"/>
                    <a:pt x="53" y="97"/>
                    <a:pt x="53" y="58"/>
                  </a:cubicBezTo>
                  <a:cubicBezTo>
                    <a:pt x="53" y="23"/>
                    <a:pt x="35" y="6"/>
                    <a:pt x="35" y="6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9436;p116">
              <a:extLst>
                <a:ext uri="{FF2B5EF4-FFF2-40B4-BE49-F238E27FC236}">
                  <a16:creationId xmlns:a16="http://schemas.microsoft.com/office/drawing/2014/main" id="{4EEB7059-D059-E66F-E0F6-E23A86ACA4FB}"/>
                </a:ext>
              </a:extLst>
            </p:cNvPr>
            <p:cNvSpPr/>
            <p:nvPr/>
          </p:nvSpPr>
          <p:spPr>
            <a:xfrm>
              <a:off x="1953391" y="1632178"/>
              <a:ext cx="9715" cy="17969"/>
            </a:xfrm>
            <a:custGeom>
              <a:avLst/>
              <a:gdLst/>
              <a:ahLst/>
              <a:cxnLst/>
              <a:rect l="l" t="t" r="r" b="b"/>
              <a:pathLst>
                <a:path w="54" h="97" extrusionOk="0">
                  <a:moveTo>
                    <a:pt x="17" y="0"/>
                  </a:moveTo>
                  <a:cubicBezTo>
                    <a:pt x="12" y="0"/>
                    <a:pt x="1" y="26"/>
                    <a:pt x="1" y="44"/>
                  </a:cubicBezTo>
                  <a:cubicBezTo>
                    <a:pt x="1" y="79"/>
                    <a:pt x="1" y="96"/>
                    <a:pt x="18" y="96"/>
                  </a:cubicBezTo>
                  <a:cubicBezTo>
                    <a:pt x="36" y="96"/>
                    <a:pt x="53" y="79"/>
                    <a:pt x="53" y="61"/>
                  </a:cubicBezTo>
                  <a:cubicBezTo>
                    <a:pt x="53" y="22"/>
                    <a:pt x="36" y="5"/>
                    <a:pt x="18" y="5"/>
                  </a:cubicBezTo>
                  <a:cubicBezTo>
                    <a:pt x="18" y="2"/>
                    <a:pt x="18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9437;p116">
              <a:extLst>
                <a:ext uri="{FF2B5EF4-FFF2-40B4-BE49-F238E27FC236}">
                  <a16:creationId xmlns:a16="http://schemas.microsoft.com/office/drawing/2014/main" id="{1BC177E9-5D43-6AB4-6CE8-13CAD52DC79B}"/>
                </a:ext>
              </a:extLst>
            </p:cNvPr>
            <p:cNvSpPr/>
            <p:nvPr/>
          </p:nvSpPr>
          <p:spPr>
            <a:xfrm>
              <a:off x="2001967" y="1640329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0"/>
                  </a:moveTo>
                  <a:cubicBezTo>
                    <a:pt x="22" y="0"/>
                    <a:pt x="22" y="17"/>
                    <a:pt x="1" y="35"/>
                  </a:cubicBezTo>
                  <a:cubicBezTo>
                    <a:pt x="1" y="70"/>
                    <a:pt x="22" y="87"/>
                    <a:pt x="40" y="87"/>
                  </a:cubicBezTo>
                  <a:cubicBezTo>
                    <a:pt x="75" y="87"/>
                    <a:pt x="75" y="70"/>
                    <a:pt x="75" y="52"/>
                  </a:cubicBezTo>
                  <a:cubicBezTo>
                    <a:pt x="75" y="17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9438;p116">
              <a:extLst>
                <a:ext uri="{FF2B5EF4-FFF2-40B4-BE49-F238E27FC236}">
                  <a16:creationId xmlns:a16="http://schemas.microsoft.com/office/drawing/2014/main" id="{7A55FA6C-4DDC-1D0F-EBAB-4172CF2AF20E}"/>
                </a:ext>
              </a:extLst>
            </p:cNvPr>
            <p:cNvSpPr/>
            <p:nvPr/>
          </p:nvSpPr>
          <p:spPr>
            <a:xfrm>
              <a:off x="2073932" y="1640329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58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8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7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9439;p116">
              <a:extLst>
                <a:ext uri="{FF2B5EF4-FFF2-40B4-BE49-F238E27FC236}">
                  <a16:creationId xmlns:a16="http://schemas.microsoft.com/office/drawing/2014/main" id="{7BF97B50-D964-CF36-F3E2-2DE26129203A}"/>
                </a:ext>
              </a:extLst>
            </p:cNvPr>
            <p:cNvSpPr/>
            <p:nvPr/>
          </p:nvSpPr>
          <p:spPr>
            <a:xfrm>
              <a:off x="2146077" y="1626621"/>
              <a:ext cx="12594" cy="20192"/>
            </a:xfrm>
            <a:custGeom>
              <a:avLst/>
              <a:gdLst/>
              <a:ahLst/>
              <a:cxnLst/>
              <a:rect l="l" t="t" r="r" b="b"/>
              <a:pathLst>
                <a:path w="70" h="109" extrusionOk="0">
                  <a:moveTo>
                    <a:pt x="35" y="0"/>
                  </a:moveTo>
                  <a:cubicBezTo>
                    <a:pt x="18" y="17"/>
                    <a:pt x="0" y="35"/>
                    <a:pt x="0" y="74"/>
                  </a:cubicBezTo>
                  <a:cubicBezTo>
                    <a:pt x="0" y="91"/>
                    <a:pt x="18" y="109"/>
                    <a:pt x="35" y="109"/>
                  </a:cubicBezTo>
                  <a:cubicBezTo>
                    <a:pt x="70" y="109"/>
                    <a:pt x="70" y="74"/>
                    <a:pt x="70" y="35"/>
                  </a:cubicBezTo>
                  <a:cubicBezTo>
                    <a:pt x="70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9440;p116">
              <a:extLst>
                <a:ext uri="{FF2B5EF4-FFF2-40B4-BE49-F238E27FC236}">
                  <a16:creationId xmlns:a16="http://schemas.microsoft.com/office/drawing/2014/main" id="{5566891A-45FE-EE9E-DBA3-76C4C0B0B799}"/>
                </a:ext>
              </a:extLst>
            </p:cNvPr>
            <p:cNvSpPr/>
            <p:nvPr/>
          </p:nvSpPr>
          <p:spPr>
            <a:xfrm>
              <a:off x="1872070" y="1707201"/>
              <a:ext cx="9535" cy="23526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35" y="0"/>
                  </a:moveTo>
                  <a:cubicBezTo>
                    <a:pt x="18" y="0"/>
                    <a:pt x="18" y="35"/>
                    <a:pt x="0" y="74"/>
                  </a:cubicBezTo>
                  <a:cubicBezTo>
                    <a:pt x="0" y="109"/>
                    <a:pt x="0" y="126"/>
                    <a:pt x="18" y="126"/>
                  </a:cubicBezTo>
                  <a:cubicBezTo>
                    <a:pt x="35" y="126"/>
                    <a:pt x="35" y="109"/>
                    <a:pt x="53" y="74"/>
                  </a:cubicBezTo>
                  <a:cubicBezTo>
                    <a:pt x="53" y="35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9441;p116">
              <a:extLst>
                <a:ext uri="{FF2B5EF4-FFF2-40B4-BE49-F238E27FC236}">
                  <a16:creationId xmlns:a16="http://schemas.microsoft.com/office/drawing/2014/main" id="{3B74E312-A6B2-3ACA-7111-321E5D2C5576}"/>
                </a:ext>
              </a:extLst>
            </p:cNvPr>
            <p:cNvSpPr/>
            <p:nvPr/>
          </p:nvSpPr>
          <p:spPr>
            <a:xfrm>
              <a:off x="1908053" y="1710350"/>
              <a:ext cx="9535" cy="20377"/>
            </a:xfrm>
            <a:custGeom>
              <a:avLst/>
              <a:gdLst/>
              <a:ahLst/>
              <a:cxnLst/>
              <a:rect l="l" t="t" r="r" b="b"/>
              <a:pathLst>
                <a:path w="53" h="110" extrusionOk="0">
                  <a:moveTo>
                    <a:pt x="35" y="1"/>
                  </a:moveTo>
                  <a:cubicBezTo>
                    <a:pt x="18" y="1"/>
                    <a:pt x="0" y="18"/>
                    <a:pt x="0" y="57"/>
                  </a:cubicBezTo>
                  <a:cubicBezTo>
                    <a:pt x="0" y="92"/>
                    <a:pt x="18" y="109"/>
                    <a:pt x="18" y="109"/>
                  </a:cubicBezTo>
                  <a:cubicBezTo>
                    <a:pt x="35" y="109"/>
                    <a:pt x="53" y="92"/>
                    <a:pt x="53" y="57"/>
                  </a:cubicBezTo>
                  <a:cubicBezTo>
                    <a:pt x="53" y="18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9442;p116">
              <a:extLst>
                <a:ext uri="{FF2B5EF4-FFF2-40B4-BE49-F238E27FC236}">
                  <a16:creationId xmlns:a16="http://schemas.microsoft.com/office/drawing/2014/main" id="{B6FD06FC-2463-0157-4F00-06CF57BC90B1}"/>
                </a:ext>
              </a:extLst>
            </p:cNvPr>
            <p:cNvSpPr/>
            <p:nvPr/>
          </p:nvSpPr>
          <p:spPr>
            <a:xfrm>
              <a:off x="1950332" y="1713499"/>
              <a:ext cx="9535" cy="17228"/>
            </a:xfrm>
            <a:custGeom>
              <a:avLst/>
              <a:gdLst/>
              <a:ahLst/>
              <a:cxnLst/>
              <a:rect l="l" t="t" r="r" b="b"/>
              <a:pathLst>
                <a:path w="53" h="93" extrusionOk="0">
                  <a:moveTo>
                    <a:pt x="18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0" y="92"/>
                    <a:pt x="18" y="92"/>
                  </a:cubicBezTo>
                  <a:cubicBezTo>
                    <a:pt x="35" y="92"/>
                    <a:pt x="53" y="75"/>
                    <a:pt x="53" y="58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9443;p116">
              <a:extLst>
                <a:ext uri="{FF2B5EF4-FFF2-40B4-BE49-F238E27FC236}">
                  <a16:creationId xmlns:a16="http://schemas.microsoft.com/office/drawing/2014/main" id="{3204D38A-D793-3D42-6B51-64C1B0A9B8A0}"/>
                </a:ext>
              </a:extLst>
            </p:cNvPr>
            <p:cNvSpPr/>
            <p:nvPr/>
          </p:nvSpPr>
          <p:spPr>
            <a:xfrm>
              <a:off x="2001967" y="1713499"/>
              <a:ext cx="13494" cy="20377"/>
            </a:xfrm>
            <a:custGeom>
              <a:avLst/>
              <a:gdLst/>
              <a:ahLst/>
              <a:cxnLst/>
              <a:rect l="l" t="t" r="r" b="b"/>
              <a:pathLst>
                <a:path w="75" h="110" extrusionOk="0">
                  <a:moveTo>
                    <a:pt x="40" y="1"/>
                  </a:moveTo>
                  <a:cubicBezTo>
                    <a:pt x="22" y="1"/>
                    <a:pt x="1" y="18"/>
                    <a:pt x="1" y="58"/>
                  </a:cubicBezTo>
                  <a:cubicBezTo>
                    <a:pt x="1" y="75"/>
                    <a:pt x="22" y="110"/>
                    <a:pt x="40" y="110"/>
                  </a:cubicBezTo>
                  <a:cubicBezTo>
                    <a:pt x="57" y="110"/>
                    <a:pt x="75" y="75"/>
                    <a:pt x="75" y="58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9444;p116">
              <a:extLst>
                <a:ext uri="{FF2B5EF4-FFF2-40B4-BE49-F238E27FC236}">
                  <a16:creationId xmlns:a16="http://schemas.microsoft.com/office/drawing/2014/main" id="{EBC8C92A-7554-57E4-38E7-98E554A6A716}"/>
                </a:ext>
              </a:extLst>
            </p:cNvPr>
            <p:cNvSpPr/>
            <p:nvPr/>
          </p:nvSpPr>
          <p:spPr>
            <a:xfrm>
              <a:off x="2073932" y="171349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18" y="1"/>
                    <a:pt x="1" y="18"/>
                    <a:pt x="1" y="58"/>
                  </a:cubicBezTo>
                  <a:cubicBezTo>
                    <a:pt x="1" y="75"/>
                    <a:pt x="36" y="110"/>
                    <a:pt x="58" y="110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9445;p116">
              <a:extLst>
                <a:ext uri="{FF2B5EF4-FFF2-40B4-BE49-F238E27FC236}">
                  <a16:creationId xmlns:a16="http://schemas.microsoft.com/office/drawing/2014/main" id="{33E33C23-113A-1ED1-4B9B-25406938914E}"/>
                </a:ext>
              </a:extLst>
            </p:cNvPr>
            <p:cNvSpPr/>
            <p:nvPr/>
          </p:nvSpPr>
          <p:spPr>
            <a:xfrm>
              <a:off x="2149136" y="1703867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8" y="92"/>
                    <a:pt x="35" y="110"/>
                    <a:pt x="53" y="110"/>
                  </a:cubicBezTo>
                  <a:cubicBezTo>
                    <a:pt x="75" y="110"/>
                    <a:pt x="92" y="70"/>
                    <a:pt x="92" y="53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9446;p116">
              <a:extLst>
                <a:ext uri="{FF2B5EF4-FFF2-40B4-BE49-F238E27FC236}">
                  <a16:creationId xmlns:a16="http://schemas.microsoft.com/office/drawing/2014/main" id="{C0466548-EC37-8222-59BD-D21110F93D09}"/>
                </a:ext>
              </a:extLst>
            </p:cNvPr>
            <p:cNvSpPr/>
            <p:nvPr/>
          </p:nvSpPr>
          <p:spPr>
            <a:xfrm>
              <a:off x="1861815" y="1804639"/>
              <a:ext cx="10435" cy="24452"/>
            </a:xfrm>
            <a:custGeom>
              <a:avLst/>
              <a:gdLst/>
              <a:ahLst/>
              <a:cxnLst/>
              <a:rect l="l" t="t" r="r" b="b"/>
              <a:pathLst>
                <a:path w="58" h="132" extrusionOk="0">
                  <a:moveTo>
                    <a:pt x="40" y="1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2"/>
                    <a:pt x="1" y="131"/>
                    <a:pt x="10" y="131"/>
                  </a:cubicBezTo>
                  <a:cubicBezTo>
                    <a:pt x="12" y="131"/>
                    <a:pt x="15" y="130"/>
                    <a:pt x="18" y="127"/>
                  </a:cubicBezTo>
                  <a:cubicBezTo>
                    <a:pt x="40" y="127"/>
                    <a:pt x="40" y="109"/>
                    <a:pt x="57" y="70"/>
                  </a:cubicBezTo>
                  <a:cubicBezTo>
                    <a:pt x="57" y="35"/>
                    <a:pt x="40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9447;p116">
              <a:extLst>
                <a:ext uri="{FF2B5EF4-FFF2-40B4-BE49-F238E27FC236}">
                  <a16:creationId xmlns:a16="http://schemas.microsoft.com/office/drawing/2014/main" id="{6676A1C1-2FFA-2EFB-FACF-1053FE880399}"/>
                </a:ext>
              </a:extLst>
            </p:cNvPr>
            <p:cNvSpPr/>
            <p:nvPr/>
          </p:nvSpPr>
          <p:spPr>
            <a:xfrm>
              <a:off x="1901036" y="1800378"/>
              <a:ext cx="10255" cy="21488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41" y="0"/>
                  </a:moveTo>
                  <a:cubicBezTo>
                    <a:pt x="40" y="0"/>
                    <a:pt x="39" y="2"/>
                    <a:pt x="39" y="6"/>
                  </a:cubicBezTo>
                  <a:cubicBezTo>
                    <a:pt x="18" y="6"/>
                    <a:pt x="0" y="24"/>
                    <a:pt x="0" y="58"/>
                  </a:cubicBezTo>
                  <a:cubicBezTo>
                    <a:pt x="0" y="93"/>
                    <a:pt x="0" y="115"/>
                    <a:pt x="18" y="115"/>
                  </a:cubicBezTo>
                  <a:cubicBezTo>
                    <a:pt x="39" y="115"/>
                    <a:pt x="57" y="76"/>
                    <a:pt x="57" y="58"/>
                  </a:cubicBezTo>
                  <a:cubicBezTo>
                    <a:pt x="57" y="31"/>
                    <a:pt x="46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9448;p116">
              <a:extLst>
                <a:ext uri="{FF2B5EF4-FFF2-40B4-BE49-F238E27FC236}">
                  <a16:creationId xmlns:a16="http://schemas.microsoft.com/office/drawing/2014/main" id="{72E973A4-B32C-D647-F675-D688FEE918CC}"/>
                </a:ext>
              </a:extLst>
            </p:cNvPr>
            <p:cNvSpPr/>
            <p:nvPr/>
          </p:nvSpPr>
          <p:spPr>
            <a:xfrm>
              <a:off x="1947274" y="1794265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17" y="0"/>
                  </a:moveTo>
                  <a:cubicBezTo>
                    <a:pt x="0" y="0"/>
                    <a:pt x="0" y="18"/>
                    <a:pt x="0" y="57"/>
                  </a:cubicBezTo>
                  <a:cubicBezTo>
                    <a:pt x="0" y="91"/>
                    <a:pt x="0" y="109"/>
                    <a:pt x="17" y="109"/>
                  </a:cubicBezTo>
                  <a:cubicBezTo>
                    <a:pt x="35" y="109"/>
                    <a:pt x="52" y="74"/>
                    <a:pt x="52" y="57"/>
                  </a:cubicBezTo>
                  <a:cubicBezTo>
                    <a:pt x="52" y="18"/>
                    <a:pt x="35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9449;p116">
              <a:extLst>
                <a:ext uri="{FF2B5EF4-FFF2-40B4-BE49-F238E27FC236}">
                  <a16:creationId xmlns:a16="http://schemas.microsoft.com/office/drawing/2014/main" id="{B3F9883E-B3B5-DC85-DBEE-B8DA94E55741}"/>
                </a:ext>
              </a:extLst>
            </p:cNvPr>
            <p:cNvSpPr/>
            <p:nvPr/>
          </p:nvSpPr>
          <p:spPr>
            <a:xfrm>
              <a:off x="2001967" y="1790931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75" y="75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9450;p116">
              <a:extLst>
                <a:ext uri="{FF2B5EF4-FFF2-40B4-BE49-F238E27FC236}">
                  <a16:creationId xmlns:a16="http://schemas.microsoft.com/office/drawing/2014/main" id="{27DB2FA7-C2A4-9225-22FA-89E35E52C4F2}"/>
                </a:ext>
              </a:extLst>
            </p:cNvPr>
            <p:cNvSpPr/>
            <p:nvPr/>
          </p:nvSpPr>
          <p:spPr>
            <a:xfrm>
              <a:off x="2073932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0"/>
                  </a:moveTo>
                  <a:cubicBezTo>
                    <a:pt x="36" y="0"/>
                    <a:pt x="1" y="18"/>
                    <a:pt x="1" y="53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92" y="92"/>
                    <a:pt x="110" y="74"/>
                    <a:pt x="110" y="53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9451;p116">
              <a:extLst>
                <a:ext uri="{FF2B5EF4-FFF2-40B4-BE49-F238E27FC236}">
                  <a16:creationId xmlns:a16="http://schemas.microsoft.com/office/drawing/2014/main" id="{77D78E5E-7712-A195-D05C-41E8D7BA9C5D}"/>
                </a:ext>
              </a:extLst>
            </p:cNvPr>
            <p:cNvSpPr/>
            <p:nvPr/>
          </p:nvSpPr>
          <p:spPr>
            <a:xfrm>
              <a:off x="2155433" y="1784447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40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67"/>
                    <a:pt x="12" y="97"/>
                    <a:pt x="29" y="97"/>
                  </a:cubicBezTo>
                  <a:cubicBezTo>
                    <a:pt x="32" y="97"/>
                    <a:pt x="36" y="95"/>
                    <a:pt x="40" y="92"/>
                  </a:cubicBezTo>
                  <a:cubicBezTo>
                    <a:pt x="74" y="92"/>
                    <a:pt x="92" y="71"/>
                    <a:pt x="92" y="36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9452;p116">
              <a:extLst>
                <a:ext uri="{FF2B5EF4-FFF2-40B4-BE49-F238E27FC236}">
                  <a16:creationId xmlns:a16="http://schemas.microsoft.com/office/drawing/2014/main" id="{51B6BB2D-5A35-144F-B6AC-AC443ABB72C2}"/>
                </a:ext>
              </a:extLst>
            </p:cNvPr>
            <p:cNvSpPr/>
            <p:nvPr/>
          </p:nvSpPr>
          <p:spPr>
            <a:xfrm>
              <a:off x="1852460" y="1900965"/>
              <a:ext cx="9535" cy="21488"/>
            </a:xfrm>
            <a:custGeom>
              <a:avLst/>
              <a:gdLst/>
              <a:ahLst/>
              <a:cxnLst/>
              <a:rect l="l" t="t" r="r" b="b"/>
              <a:pathLst>
                <a:path w="53" h="116" extrusionOk="0">
                  <a:moveTo>
                    <a:pt x="44" y="1"/>
                  </a:moveTo>
                  <a:cubicBezTo>
                    <a:pt x="42" y="1"/>
                    <a:pt x="39" y="3"/>
                    <a:pt x="35" y="7"/>
                  </a:cubicBezTo>
                  <a:cubicBezTo>
                    <a:pt x="18" y="7"/>
                    <a:pt x="18" y="25"/>
                    <a:pt x="1" y="59"/>
                  </a:cubicBezTo>
                  <a:cubicBezTo>
                    <a:pt x="1" y="94"/>
                    <a:pt x="18" y="116"/>
                    <a:pt x="35" y="116"/>
                  </a:cubicBezTo>
                  <a:cubicBezTo>
                    <a:pt x="35" y="116"/>
                    <a:pt x="53" y="77"/>
                    <a:pt x="53" y="42"/>
                  </a:cubicBezTo>
                  <a:cubicBezTo>
                    <a:pt x="53" y="28"/>
                    <a:pt x="53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9453;p116">
              <a:extLst>
                <a:ext uri="{FF2B5EF4-FFF2-40B4-BE49-F238E27FC236}">
                  <a16:creationId xmlns:a16="http://schemas.microsoft.com/office/drawing/2014/main" id="{C1608663-3FCB-8C01-B243-57B60061BA61}"/>
                </a:ext>
              </a:extLst>
            </p:cNvPr>
            <p:cNvSpPr/>
            <p:nvPr/>
          </p:nvSpPr>
          <p:spPr>
            <a:xfrm>
              <a:off x="1894739" y="1885219"/>
              <a:ext cx="9535" cy="21674"/>
            </a:xfrm>
            <a:custGeom>
              <a:avLst/>
              <a:gdLst/>
              <a:ahLst/>
              <a:cxnLst/>
              <a:rect l="l" t="t" r="r" b="b"/>
              <a:pathLst>
                <a:path w="53" h="117" extrusionOk="0">
                  <a:moveTo>
                    <a:pt x="35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" y="99"/>
                    <a:pt x="10" y="116"/>
                    <a:pt x="22" y="116"/>
                  </a:cubicBezTo>
                  <a:cubicBezTo>
                    <a:pt x="26" y="116"/>
                    <a:pt x="31" y="114"/>
                    <a:pt x="35" y="110"/>
                  </a:cubicBezTo>
                  <a:cubicBezTo>
                    <a:pt x="35" y="110"/>
                    <a:pt x="53" y="92"/>
                    <a:pt x="53" y="53"/>
                  </a:cubicBezTo>
                  <a:cubicBezTo>
                    <a:pt x="53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9454;p116">
              <a:extLst>
                <a:ext uri="{FF2B5EF4-FFF2-40B4-BE49-F238E27FC236}">
                  <a16:creationId xmlns:a16="http://schemas.microsoft.com/office/drawing/2014/main" id="{78E36218-1D41-426F-64F6-634EEB20D901}"/>
                </a:ext>
              </a:extLst>
            </p:cNvPr>
            <p:cNvSpPr/>
            <p:nvPr/>
          </p:nvSpPr>
          <p:spPr>
            <a:xfrm>
              <a:off x="1943316" y="1873919"/>
              <a:ext cx="10255" cy="17969"/>
            </a:xfrm>
            <a:custGeom>
              <a:avLst/>
              <a:gdLst/>
              <a:ahLst/>
              <a:cxnLst/>
              <a:rect l="l" t="t" r="r" b="b"/>
              <a:pathLst>
                <a:path w="57" h="97" extrusionOk="0">
                  <a:moveTo>
                    <a:pt x="32" y="1"/>
                  </a:moveTo>
                  <a:cubicBezTo>
                    <a:pt x="29" y="1"/>
                    <a:pt x="25" y="2"/>
                    <a:pt x="22" y="5"/>
                  </a:cubicBezTo>
                  <a:cubicBezTo>
                    <a:pt x="22" y="5"/>
                    <a:pt x="0" y="23"/>
                    <a:pt x="0" y="62"/>
                  </a:cubicBezTo>
                  <a:cubicBezTo>
                    <a:pt x="0" y="79"/>
                    <a:pt x="0" y="97"/>
                    <a:pt x="22" y="97"/>
                  </a:cubicBezTo>
                  <a:cubicBezTo>
                    <a:pt x="39" y="97"/>
                    <a:pt x="57" y="79"/>
                    <a:pt x="57" y="44"/>
                  </a:cubicBezTo>
                  <a:cubicBezTo>
                    <a:pt x="57" y="27"/>
                    <a:pt x="45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9455;p116">
              <a:extLst>
                <a:ext uri="{FF2B5EF4-FFF2-40B4-BE49-F238E27FC236}">
                  <a16:creationId xmlns:a16="http://schemas.microsoft.com/office/drawing/2014/main" id="{A79545C4-2161-F526-12B3-E43172E38C4A}"/>
                </a:ext>
              </a:extLst>
            </p:cNvPr>
            <p:cNvSpPr/>
            <p:nvPr/>
          </p:nvSpPr>
          <p:spPr>
            <a:xfrm>
              <a:off x="1998909" y="1865213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0"/>
                    <a:pt x="18" y="91"/>
                    <a:pt x="57" y="91"/>
                  </a:cubicBezTo>
                  <a:cubicBezTo>
                    <a:pt x="74" y="91"/>
                    <a:pt x="92" y="70"/>
                    <a:pt x="92" y="35"/>
                  </a:cubicBezTo>
                  <a:cubicBezTo>
                    <a:pt x="92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9456;p116">
              <a:extLst>
                <a:ext uri="{FF2B5EF4-FFF2-40B4-BE49-F238E27FC236}">
                  <a16:creationId xmlns:a16="http://schemas.microsoft.com/office/drawing/2014/main" id="{398B027F-D09E-6591-7616-E627BFB8B485}"/>
                </a:ext>
              </a:extLst>
            </p:cNvPr>
            <p:cNvSpPr/>
            <p:nvPr/>
          </p:nvSpPr>
          <p:spPr>
            <a:xfrm>
              <a:off x="2073932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0"/>
                    <a:pt x="36" y="88"/>
                    <a:pt x="58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9457;p116">
              <a:extLst>
                <a:ext uri="{FF2B5EF4-FFF2-40B4-BE49-F238E27FC236}">
                  <a16:creationId xmlns:a16="http://schemas.microsoft.com/office/drawing/2014/main" id="{4AFD4689-1E55-6EF1-25B2-E99A8E849F32}"/>
                </a:ext>
              </a:extLst>
            </p:cNvPr>
            <p:cNvSpPr/>
            <p:nvPr/>
          </p:nvSpPr>
          <p:spPr>
            <a:xfrm>
              <a:off x="2158491" y="1861878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9458;p116">
              <a:extLst>
                <a:ext uri="{FF2B5EF4-FFF2-40B4-BE49-F238E27FC236}">
                  <a16:creationId xmlns:a16="http://schemas.microsoft.com/office/drawing/2014/main" id="{2DD3326F-2078-E492-1ACD-AF9187435D72}"/>
                </a:ext>
              </a:extLst>
            </p:cNvPr>
            <p:cNvSpPr/>
            <p:nvPr/>
          </p:nvSpPr>
          <p:spPr>
            <a:xfrm>
              <a:off x="1849401" y="1984694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38" y="1"/>
                  </a:moveTo>
                  <a:cubicBezTo>
                    <a:pt x="36" y="1"/>
                    <a:pt x="35" y="3"/>
                    <a:pt x="35" y="8"/>
                  </a:cubicBezTo>
                  <a:cubicBezTo>
                    <a:pt x="18" y="8"/>
                    <a:pt x="0" y="43"/>
                    <a:pt x="0" y="60"/>
                  </a:cubicBezTo>
                  <a:cubicBezTo>
                    <a:pt x="0" y="99"/>
                    <a:pt x="18" y="99"/>
                    <a:pt x="18" y="99"/>
                  </a:cubicBezTo>
                  <a:cubicBezTo>
                    <a:pt x="35" y="99"/>
                    <a:pt x="52" y="60"/>
                    <a:pt x="52" y="43"/>
                  </a:cubicBezTo>
                  <a:cubicBezTo>
                    <a:pt x="52" y="17"/>
                    <a:pt x="43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9459;p116">
              <a:extLst>
                <a:ext uri="{FF2B5EF4-FFF2-40B4-BE49-F238E27FC236}">
                  <a16:creationId xmlns:a16="http://schemas.microsoft.com/office/drawing/2014/main" id="{A34BE2D8-8743-C9CA-5122-4B9AF3793CC2}"/>
                </a:ext>
              </a:extLst>
            </p:cNvPr>
            <p:cNvSpPr/>
            <p:nvPr/>
          </p:nvSpPr>
          <p:spPr>
            <a:xfrm>
              <a:off x="1894739" y="1965799"/>
              <a:ext cx="9535" cy="18524"/>
            </a:xfrm>
            <a:custGeom>
              <a:avLst/>
              <a:gdLst/>
              <a:ahLst/>
              <a:cxnLst/>
              <a:rect l="l" t="t" r="r" b="b"/>
              <a:pathLst>
                <a:path w="53" h="100" extrusionOk="0">
                  <a:moveTo>
                    <a:pt x="18" y="1"/>
                  </a:moveTo>
                  <a:cubicBezTo>
                    <a:pt x="1" y="1"/>
                    <a:pt x="1" y="36"/>
                    <a:pt x="1" y="53"/>
                  </a:cubicBezTo>
                  <a:cubicBezTo>
                    <a:pt x="1" y="82"/>
                    <a:pt x="1" y="99"/>
                    <a:pt x="7" y="99"/>
                  </a:cubicBezTo>
                  <a:cubicBezTo>
                    <a:pt x="10" y="99"/>
                    <a:pt x="13" y="97"/>
                    <a:pt x="18" y="92"/>
                  </a:cubicBezTo>
                  <a:cubicBezTo>
                    <a:pt x="35" y="92"/>
                    <a:pt x="53" y="71"/>
                    <a:pt x="53" y="36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9460;p116">
              <a:extLst>
                <a:ext uri="{FF2B5EF4-FFF2-40B4-BE49-F238E27FC236}">
                  <a16:creationId xmlns:a16="http://schemas.microsoft.com/office/drawing/2014/main" id="{C212080C-73AE-D967-2B1C-854C41743DD0}"/>
                </a:ext>
              </a:extLst>
            </p:cNvPr>
            <p:cNvSpPr/>
            <p:nvPr/>
          </p:nvSpPr>
          <p:spPr>
            <a:xfrm>
              <a:off x="1943316" y="1948942"/>
              <a:ext cx="10255" cy="17043"/>
            </a:xfrm>
            <a:custGeom>
              <a:avLst/>
              <a:gdLst/>
              <a:ahLst/>
              <a:cxnLst/>
              <a:rect l="l" t="t" r="r" b="b"/>
              <a:pathLst>
                <a:path w="57" h="92" extrusionOk="0">
                  <a:moveTo>
                    <a:pt x="22" y="1"/>
                  </a:moveTo>
                  <a:cubicBezTo>
                    <a:pt x="0" y="1"/>
                    <a:pt x="0" y="35"/>
                    <a:pt x="0" y="53"/>
                  </a:cubicBezTo>
                  <a:cubicBezTo>
                    <a:pt x="0" y="92"/>
                    <a:pt x="0" y="92"/>
                    <a:pt x="22" y="92"/>
                  </a:cubicBezTo>
                  <a:cubicBezTo>
                    <a:pt x="39" y="92"/>
                    <a:pt x="57" y="75"/>
                    <a:pt x="57" y="35"/>
                  </a:cubicBezTo>
                  <a:cubicBezTo>
                    <a:pt x="57" y="18"/>
                    <a:pt x="39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9461;p116">
              <a:extLst>
                <a:ext uri="{FF2B5EF4-FFF2-40B4-BE49-F238E27FC236}">
                  <a16:creationId xmlns:a16="http://schemas.microsoft.com/office/drawing/2014/main" id="{CB15FD82-79FC-2E07-7A80-4B03BF612E01}"/>
                </a:ext>
              </a:extLst>
            </p:cNvPr>
            <p:cNvSpPr/>
            <p:nvPr/>
          </p:nvSpPr>
          <p:spPr>
            <a:xfrm>
              <a:off x="1998909" y="1937643"/>
              <a:ext cx="16552" cy="17969"/>
            </a:xfrm>
            <a:custGeom>
              <a:avLst/>
              <a:gdLst/>
              <a:ahLst/>
              <a:cxnLst/>
              <a:rect l="l" t="t" r="r" b="b"/>
              <a:pathLst>
                <a:path w="92" h="97" extrusionOk="0">
                  <a:moveTo>
                    <a:pt x="66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18" y="5"/>
                    <a:pt x="0" y="27"/>
                    <a:pt x="0" y="44"/>
                  </a:cubicBezTo>
                  <a:cubicBezTo>
                    <a:pt x="18" y="79"/>
                    <a:pt x="18" y="96"/>
                    <a:pt x="57" y="96"/>
                  </a:cubicBezTo>
                  <a:cubicBezTo>
                    <a:pt x="74" y="96"/>
                    <a:pt x="92" y="62"/>
                    <a:pt x="92" y="44"/>
                  </a:cubicBezTo>
                  <a:cubicBezTo>
                    <a:pt x="92" y="30"/>
                    <a:pt x="80" y="1"/>
                    <a:pt x="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9462;p116">
              <a:extLst>
                <a:ext uri="{FF2B5EF4-FFF2-40B4-BE49-F238E27FC236}">
                  <a16:creationId xmlns:a16="http://schemas.microsoft.com/office/drawing/2014/main" id="{32CD9306-A21C-9D43-AAC4-D78263C8C32C}"/>
                </a:ext>
              </a:extLst>
            </p:cNvPr>
            <p:cNvSpPr/>
            <p:nvPr/>
          </p:nvSpPr>
          <p:spPr>
            <a:xfrm>
              <a:off x="2073932" y="1935234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40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75" y="92"/>
                    <a:pt x="110" y="75"/>
                    <a:pt x="110" y="40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9463;p116">
              <a:extLst>
                <a:ext uri="{FF2B5EF4-FFF2-40B4-BE49-F238E27FC236}">
                  <a16:creationId xmlns:a16="http://schemas.microsoft.com/office/drawing/2014/main" id="{2D802172-43AC-3139-4B7B-8E4DA0FB2414}"/>
                </a:ext>
              </a:extLst>
            </p:cNvPr>
            <p:cNvSpPr/>
            <p:nvPr/>
          </p:nvSpPr>
          <p:spPr>
            <a:xfrm>
              <a:off x="2158491" y="193523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1"/>
                  </a:moveTo>
                  <a:cubicBezTo>
                    <a:pt x="23" y="1"/>
                    <a:pt x="1" y="18"/>
                    <a:pt x="1" y="40"/>
                  </a:cubicBezTo>
                  <a:cubicBezTo>
                    <a:pt x="1" y="75"/>
                    <a:pt x="23" y="92"/>
                    <a:pt x="40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9464;p116">
              <a:extLst>
                <a:ext uri="{FF2B5EF4-FFF2-40B4-BE49-F238E27FC236}">
                  <a16:creationId xmlns:a16="http://schemas.microsoft.com/office/drawing/2014/main" id="{B27AC0CD-B7DD-028D-E0F9-2B45B394AB40}"/>
                </a:ext>
              </a:extLst>
            </p:cNvPr>
            <p:cNvSpPr/>
            <p:nvPr/>
          </p:nvSpPr>
          <p:spPr>
            <a:xfrm>
              <a:off x="1747571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74"/>
                    <a:pt x="40" y="92"/>
                    <a:pt x="74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9465;p116">
              <a:extLst>
                <a:ext uri="{FF2B5EF4-FFF2-40B4-BE49-F238E27FC236}">
                  <a16:creationId xmlns:a16="http://schemas.microsoft.com/office/drawing/2014/main" id="{0C0E4460-E05F-18FB-3223-66CCC1B7773B}"/>
                </a:ext>
              </a:extLst>
            </p:cNvPr>
            <p:cNvSpPr/>
            <p:nvPr/>
          </p:nvSpPr>
          <p:spPr>
            <a:xfrm>
              <a:off x="1829791" y="1129245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57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9466;p116">
              <a:extLst>
                <a:ext uri="{FF2B5EF4-FFF2-40B4-BE49-F238E27FC236}">
                  <a16:creationId xmlns:a16="http://schemas.microsoft.com/office/drawing/2014/main" id="{7CF05BC1-C9C2-5D74-5EA0-51F901F3C4C8}"/>
                </a:ext>
              </a:extLst>
            </p:cNvPr>
            <p:cNvSpPr/>
            <p:nvPr/>
          </p:nvSpPr>
          <p:spPr>
            <a:xfrm>
              <a:off x="1911112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18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9467;p116">
              <a:extLst>
                <a:ext uri="{FF2B5EF4-FFF2-40B4-BE49-F238E27FC236}">
                  <a16:creationId xmlns:a16="http://schemas.microsoft.com/office/drawing/2014/main" id="{F29F3516-0BF7-9E6B-3D8B-4C9A52575988}"/>
                </a:ext>
              </a:extLst>
            </p:cNvPr>
            <p:cNvSpPr/>
            <p:nvPr/>
          </p:nvSpPr>
          <p:spPr>
            <a:xfrm>
              <a:off x="1992612" y="11292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7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9468;p116">
              <a:extLst>
                <a:ext uri="{FF2B5EF4-FFF2-40B4-BE49-F238E27FC236}">
                  <a16:creationId xmlns:a16="http://schemas.microsoft.com/office/drawing/2014/main" id="{F05F4124-7C45-5071-9A3D-40325CB91E78}"/>
                </a:ext>
              </a:extLst>
            </p:cNvPr>
            <p:cNvSpPr/>
            <p:nvPr/>
          </p:nvSpPr>
          <p:spPr>
            <a:xfrm>
              <a:off x="2073932" y="112924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8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64" y="95"/>
                    <a:pt x="70" y="96"/>
                    <a:pt x="76" y="96"/>
                  </a:cubicBezTo>
                  <a:cubicBezTo>
                    <a:pt x="98" y="96"/>
                    <a:pt x="110" y="71"/>
                    <a:pt x="110" y="57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9469;p116">
              <a:extLst>
                <a:ext uri="{FF2B5EF4-FFF2-40B4-BE49-F238E27FC236}">
                  <a16:creationId xmlns:a16="http://schemas.microsoft.com/office/drawing/2014/main" id="{71AA11C5-1D13-1D3C-3434-31BFBB760F5F}"/>
                </a:ext>
              </a:extLst>
            </p:cNvPr>
            <p:cNvSpPr/>
            <p:nvPr/>
          </p:nvSpPr>
          <p:spPr>
            <a:xfrm>
              <a:off x="2158491" y="1129245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0"/>
                  </a:moveTo>
                  <a:cubicBezTo>
                    <a:pt x="23" y="0"/>
                    <a:pt x="1" y="39"/>
                    <a:pt x="1" y="57"/>
                  </a:cubicBezTo>
                  <a:cubicBezTo>
                    <a:pt x="1" y="74"/>
                    <a:pt x="23" y="109"/>
                    <a:pt x="57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39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9470;p116">
              <a:extLst>
                <a:ext uri="{FF2B5EF4-FFF2-40B4-BE49-F238E27FC236}">
                  <a16:creationId xmlns:a16="http://schemas.microsoft.com/office/drawing/2014/main" id="{AD2C464B-829E-BB07-0851-9CFC43A8B261}"/>
                </a:ext>
              </a:extLst>
            </p:cNvPr>
            <p:cNvSpPr/>
            <p:nvPr/>
          </p:nvSpPr>
          <p:spPr>
            <a:xfrm>
              <a:off x="1767181" y="1196859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9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39" y="53"/>
                    <a:pt x="57" y="70"/>
                    <a:pt x="74" y="70"/>
                  </a:cubicBezTo>
                  <a:cubicBezTo>
                    <a:pt x="109" y="70"/>
                    <a:pt x="109" y="53"/>
                    <a:pt x="109" y="36"/>
                  </a:cubicBezTo>
                  <a:cubicBezTo>
                    <a:pt x="92" y="18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9471;p116">
              <a:extLst>
                <a:ext uri="{FF2B5EF4-FFF2-40B4-BE49-F238E27FC236}">
                  <a16:creationId xmlns:a16="http://schemas.microsoft.com/office/drawing/2014/main" id="{0C4CC5BD-C72F-4135-8051-775A7B46F5BD}"/>
                </a:ext>
              </a:extLst>
            </p:cNvPr>
            <p:cNvSpPr/>
            <p:nvPr/>
          </p:nvSpPr>
          <p:spPr>
            <a:xfrm>
              <a:off x="1842205" y="1200193"/>
              <a:ext cx="16732" cy="14634"/>
            </a:xfrm>
            <a:custGeom>
              <a:avLst/>
              <a:gdLst/>
              <a:ahLst/>
              <a:cxnLst/>
              <a:rect l="l" t="t" r="r" b="b"/>
              <a:pathLst>
                <a:path w="93" h="79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40" y="70"/>
                    <a:pt x="58" y="70"/>
                  </a:cubicBezTo>
                  <a:cubicBezTo>
                    <a:pt x="62" y="76"/>
                    <a:pt x="67" y="79"/>
                    <a:pt x="72" y="79"/>
                  </a:cubicBezTo>
                  <a:cubicBezTo>
                    <a:pt x="83" y="79"/>
                    <a:pt x="92" y="60"/>
                    <a:pt x="92" y="35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9472;p116">
              <a:extLst>
                <a:ext uri="{FF2B5EF4-FFF2-40B4-BE49-F238E27FC236}">
                  <a16:creationId xmlns:a16="http://schemas.microsoft.com/office/drawing/2014/main" id="{072640B2-8FE6-1BE0-4A40-2CE5F769AB3A}"/>
                </a:ext>
              </a:extLst>
            </p:cNvPr>
            <p:cNvSpPr/>
            <p:nvPr/>
          </p:nvSpPr>
          <p:spPr>
            <a:xfrm>
              <a:off x="1914350" y="1200193"/>
              <a:ext cx="16552" cy="17784"/>
            </a:xfrm>
            <a:custGeom>
              <a:avLst/>
              <a:gdLst/>
              <a:ahLst/>
              <a:cxnLst/>
              <a:rect l="l" t="t" r="r" b="b"/>
              <a:pathLst>
                <a:path w="92" h="96" extrusionOk="0">
                  <a:moveTo>
                    <a:pt x="53" y="0"/>
                  </a:moveTo>
                  <a:cubicBezTo>
                    <a:pt x="18" y="0"/>
                    <a:pt x="0" y="35"/>
                    <a:pt x="18" y="52"/>
                  </a:cubicBezTo>
                  <a:cubicBezTo>
                    <a:pt x="18" y="70"/>
                    <a:pt x="35" y="92"/>
                    <a:pt x="53" y="92"/>
                  </a:cubicBezTo>
                  <a:cubicBezTo>
                    <a:pt x="59" y="95"/>
                    <a:pt x="65" y="96"/>
                    <a:pt x="70" y="96"/>
                  </a:cubicBezTo>
                  <a:cubicBezTo>
                    <a:pt x="92" y="96"/>
                    <a:pt x="92" y="67"/>
                    <a:pt x="92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9473;p116">
              <a:extLst>
                <a:ext uri="{FF2B5EF4-FFF2-40B4-BE49-F238E27FC236}">
                  <a16:creationId xmlns:a16="http://schemas.microsoft.com/office/drawing/2014/main" id="{7675CA3C-C10E-DB25-F29C-C40885635D7A}"/>
                </a:ext>
              </a:extLst>
            </p:cNvPr>
            <p:cNvSpPr/>
            <p:nvPr/>
          </p:nvSpPr>
          <p:spPr>
            <a:xfrm>
              <a:off x="1992612" y="1203342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74" y="92"/>
                    <a:pt x="92" y="75"/>
                    <a:pt x="92" y="53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9474;p116">
              <a:extLst>
                <a:ext uri="{FF2B5EF4-FFF2-40B4-BE49-F238E27FC236}">
                  <a16:creationId xmlns:a16="http://schemas.microsoft.com/office/drawing/2014/main" id="{0F486760-E8A7-77ED-A730-4B16C6AEE77C}"/>
                </a:ext>
              </a:extLst>
            </p:cNvPr>
            <p:cNvSpPr/>
            <p:nvPr/>
          </p:nvSpPr>
          <p:spPr>
            <a:xfrm>
              <a:off x="2073932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92" y="92"/>
                    <a:pt x="110" y="75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9475;p116">
              <a:extLst>
                <a:ext uri="{FF2B5EF4-FFF2-40B4-BE49-F238E27FC236}">
                  <a16:creationId xmlns:a16="http://schemas.microsoft.com/office/drawing/2014/main" id="{490B5BA1-ACB8-8C77-C5DE-487551BC314F}"/>
                </a:ext>
              </a:extLst>
            </p:cNvPr>
            <p:cNvSpPr/>
            <p:nvPr/>
          </p:nvSpPr>
          <p:spPr>
            <a:xfrm>
              <a:off x="2155433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8" y="18"/>
                    <a:pt x="0" y="35"/>
                  </a:cubicBezTo>
                  <a:cubicBezTo>
                    <a:pt x="0" y="75"/>
                    <a:pt x="40" y="92"/>
                    <a:pt x="57" y="92"/>
                  </a:cubicBezTo>
                  <a:cubicBezTo>
                    <a:pt x="74" y="92"/>
                    <a:pt x="92" y="53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9476;p116">
              <a:extLst>
                <a:ext uri="{FF2B5EF4-FFF2-40B4-BE49-F238E27FC236}">
                  <a16:creationId xmlns:a16="http://schemas.microsoft.com/office/drawing/2014/main" id="{BFE5A447-70B4-3091-032E-924E49E1AF3F}"/>
                </a:ext>
              </a:extLst>
            </p:cNvPr>
            <p:cNvSpPr/>
            <p:nvPr/>
          </p:nvSpPr>
          <p:spPr>
            <a:xfrm>
              <a:off x="1803164" y="1257433"/>
              <a:ext cx="16552" cy="16302"/>
            </a:xfrm>
            <a:custGeom>
              <a:avLst/>
              <a:gdLst/>
              <a:ahLst/>
              <a:cxnLst/>
              <a:rect l="l" t="t" r="r" b="b"/>
              <a:pathLst>
                <a:path w="92" h="88" extrusionOk="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2"/>
                    <a:pt x="57" y="70"/>
                    <a:pt x="74" y="87"/>
                  </a:cubicBezTo>
                  <a:cubicBezTo>
                    <a:pt x="92" y="87"/>
                    <a:pt x="92" y="70"/>
                    <a:pt x="74" y="52"/>
                  </a:cubicBezTo>
                  <a:cubicBezTo>
                    <a:pt x="57" y="18"/>
                    <a:pt x="40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9477;p116">
              <a:extLst>
                <a:ext uri="{FF2B5EF4-FFF2-40B4-BE49-F238E27FC236}">
                  <a16:creationId xmlns:a16="http://schemas.microsoft.com/office/drawing/2014/main" id="{861857FB-6CF7-D400-0C1B-383AE41E82E0}"/>
                </a:ext>
              </a:extLst>
            </p:cNvPr>
            <p:cNvSpPr/>
            <p:nvPr/>
          </p:nvSpPr>
          <p:spPr>
            <a:xfrm>
              <a:off x="1861815" y="1263731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40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75"/>
                    <a:pt x="57" y="92"/>
                    <a:pt x="75" y="92"/>
                  </a:cubicBezTo>
                  <a:cubicBezTo>
                    <a:pt x="92" y="92"/>
                    <a:pt x="92" y="75"/>
                    <a:pt x="92" y="53"/>
                  </a:cubicBezTo>
                  <a:cubicBezTo>
                    <a:pt x="75" y="36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9478;p116">
              <a:extLst>
                <a:ext uri="{FF2B5EF4-FFF2-40B4-BE49-F238E27FC236}">
                  <a16:creationId xmlns:a16="http://schemas.microsoft.com/office/drawing/2014/main" id="{5C03BB13-0AA9-9701-4AC9-CDDAA108BE3B}"/>
                </a:ext>
              </a:extLst>
            </p:cNvPr>
            <p:cNvSpPr/>
            <p:nvPr/>
          </p:nvSpPr>
          <p:spPr>
            <a:xfrm>
              <a:off x="1927663" y="1270215"/>
              <a:ext cx="15833" cy="17228"/>
            </a:xfrm>
            <a:custGeom>
              <a:avLst/>
              <a:gdLst/>
              <a:ahLst/>
              <a:cxnLst/>
              <a:rect l="l" t="t" r="r" b="b"/>
              <a:pathLst>
                <a:path w="88" h="93" extrusionOk="0">
                  <a:moveTo>
                    <a:pt x="35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70" y="92"/>
                    <a:pt x="87" y="75"/>
                    <a:pt x="70" y="57"/>
                  </a:cubicBezTo>
                  <a:cubicBezTo>
                    <a:pt x="70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9479;p116">
              <a:extLst>
                <a:ext uri="{FF2B5EF4-FFF2-40B4-BE49-F238E27FC236}">
                  <a16:creationId xmlns:a16="http://schemas.microsoft.com/office/drawing/2014/main" id="{C78FEA03-3893-68F4-A58F-9A0644D5F9B8}"/>
                </a:ext>
              </a:extLst>
            </p:cNvPr>
            <p:cNvSpPr/>
            <p:nvPr/>
          </p:nvSpPr>
          <p:spPr>
            <a:xfrm>
              <a:off x="1995670" y="1273549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1" y="95"/>
                    <a:pt x="64" y="96"/>
                    <a:pt x="67" y="96"/>
                  </a:cubicBezTo>
                  <a:cubicBezTo>
                    <a:pt x="81" y="96"/>
                    <a:pt x="92" y="71"/>
                    <a:pt x="92" y="57"/>
                  </a:cubicBezTo>
                  <a:cubicBezTo>
                    <a:pt x="92" y="39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9480;p116">
              <a:extLst>
                <a:ext uri="{FF2B5EF4-FFF2-40B4-BE49-F238E27FC236}">
                  <a16:creationId xmlns:a16="http://schemas.microsoft.com/office/drawing/2014/main" id="{FBB7BB11-FB2F-135F-D7AC-F96D5A14CAF4}"/>
                </a:ext>
              </a:extLst>
            </p:cNvPr>
            <p:cNvSpPr/>
            <p:nvPr/>
          </p:nvSpPr>
          <p:spPr>
            <a:xfrm>
              <a:off x="2073932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1"/>
                  </a:moveTo>
                  <a:cubicBezTo>
                    <a:pt x="36" y="1"/>
                    <a:pt x="1" y="18"/>
                    <a:pt x="1" y="36"/>
                  </a:cubicBezTo>
                  <a:cubicBezTo>
                    <a:pt x="1" y="71"/>
                    <a:pt x="36" y="88"/>
                    <a:pt x="58" y="88"/>
                  </a:cubicBezTo>
                  <a:cubicBezTo>
                    <a:pt x="75" y="88"/>
                    <a:pt x="110" y="71"/>
                    <a:pt x="110" y="36"/>
                  </a:cubicBezTo>
                  <a:cubicBezTo>
                    <a:pt x="110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9481;p116">
              <a:extLst>
                <a:ext uri="{FF2B5EF4-FFF2-40B4-BE49-F238E27FC236}">
                  <a16:creationId xmlns:a16="http://schemas.microsoft.com/office/drawing/2014/main" id="{87CCE976-C4D7-9C7D-24C6-D622BB76FCE7}"/>
                </a:ext>
              </a:extLst>
            </p:cNvPr>
            <p:cNvSpPr/>
            <p:nvPr/>
          </p:nvSpPr>
          <p:spPr>
            <a:xfrm>
              <a:off x="2152374" y="127021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35" y="1"/>
                    <a:pt x="0" y="18"/>
                    <a:pt x="0" y="57"/>
                  </a:cubicBezTo>
                  <a:cubicBezTo>
                    <a:pt x="0" y="75"/>
                    <a:pt x="17" y="92"/>
                    <a:pt x="57" y="92"/>
                  </a:cubicBezTo>
                  <a:cubicBezTo>
                    <a:pt x="74" y="92"/>
                    <a:pt x="91" y="75"/>
                    <a:pt x="91" y="40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9482;p116">
              <a:extLst>
                <a:ext uri="{FF2B5EF4-FFF2-40B4-BE49-F238E27FC236}">
                  <a16:creationId xmlns:a16="http://schemas.microsoft.com/office/drawing/2014/main" id="{3B59BC22-B0BE-AFE6-6146-863DB724F2E0}"/>
                </a:ext>
              </a:extLst>
            </p:cNvPr>
            <p:cNvSpPr/>
            <p:nvPr/>
          </p:nvSpPr>
          <p:spPr>
            <a:xfrm>
              <a:off x="1839146" y="1317822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18" y="0"/>
                  </a:moveTo>
                  <a:cubicBezTo>
                    <a:pt x="1" y="0"/>
                    <a:pt x="1" y="18"/>
                    <a:pt x="18" y="35"/>
                  </a:cubicBezTo>
                  <a:cubicBezTo>
                    <a:pt x="18" y="53"/>
                    <a:pt x="57" y="70"/>
                    <a:pt x="57" y="88"/>
                  </a:cubicBezTo>
                  <a:cubicBezTo>
                    <a:pt x="75" y="88"/>
                    <a:pt x="75" y="70"/>
                    <a:pt x="75" y="53"/>
                  </a:cubicBezTo>
                  <a:cubicBezTo>
                    <a:pt x="57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9483;p116">
              <a:extLst>
                <a:ext uri="{FF2B5EF4-FFF2-40B4-BE49-F238E27FC236}">
                  <a16:creationId xmlns:a16="http://schemas.microsoft.com/office/drawing/2014/main" id="{4259A10C-C8AE-C6D8-706E-573AF4FE52FF}"/>
                </a:ext>
              </a:extLst>
            </p:cNvPr>
            <p:cNvSpPr/>
            <p:nvPr/>
          </p:nvSpPr>
          <p:spPr>
            <a:xfrm>
              <a:off x="1888443" y="1329492"/>
              <a:ext cx="12774" cy="15190"/>
            </a:xfrm>
            <a:custGeom>
              <a:avLst/>
              <a:gdLst/>
              <a:ahLst/>
              <a:cxnLst/>
              <a:rect l="l" t="t" r="r" b="b"/>
              <a:pathLst>
                <a:path w="71" h="82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8" y="64"/>
                    <a:pt x="36" y="81"/>
                    <a:pt x="53" y="81"/>
                  </a:cubicBezTo>
                  <a:cubicBezTo>
                    <a:pt x="70" y="81"/>
                    <a:pt x="70" y="81"/>
                    <a:pt x="70" y="46"/>
                  </a:cubicBezTo>
                  <a:cubicBezTo>
                    <a:pt x="53" y="25"/>
                    <a:pt x="36" y="7"/>
                    <a:pt x="18" y="7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9484;p116">
              <a:extLst>
                <a:ext uri="{FF2B5EF4-FFF2-40B4-BE49-F238E27FC236}">
                  <a16:creationId xmlns:a16="http://schemas.microsoft.com/office/drawing/2014/main" id="{0BE47AB8-BFB8-80A9-DD8D-0C0D6956F617}"/>
                </a:ext>
              </a:extLst>
            </p:cNvPr>
            <p:cNvSpPr/>
            <p:nvPr/>
          </p:nvSpPr>
          <p:spPr>
            <a:xfrm>
              <a:off x="1940077" y="1339866"/>
              <a:ext cx="13494" cy="15931"/>
            </a:xfrm>
            <a:custGeom>
              <a:avLst/>
              <a:gdLst/>
              <a:ahLst/>
              <a:cxnLst/>
              <a:rect l="l" t="t" r="r" b="b"/>
              <a:pathLst>
                <a:path w="75" h="86" extrusionOk="0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40" y="77"/>
                  </a:cubicBezTo>
                  <a:cubicBezTo>
                    <a:pt x="45" y="83"/>
                    <a:pt x="50" y="86"/>
                    <a:pt x="54" y="86"/>
                  </a:cubicBezTo>
                  <a:cubicBezTo>
                    <a:pt x="66" y="86"/>
                    <a:pt x="75" y="68"/>
                    <a:pt x="75" y="42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9485;p116">
              <a:extLst>
                <a:ext uri="{FF2B5EF4-FFF2-40B4-BE49-F238E27FC236}">
                  <a16:creationId xmlns:a16="http://schemas.microsoft.com/office/drawing/2014/main" id="{28C17A75-B459-39CB-5E56-DA5C0EA05799}"/>
                </a:ext>
              </a:extLst>
            </p:cNvPr>
            <p:cNvSpPr/>
            <p:nvPr/>
          </p:nvSpPr>
          <p:spPr>
            <a:xfrm>
              <a:off x="2001967" y="1347646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7"/>
                    <a:pt x="22" y="92"/>
                    <a:pt x="40" y="92"/>
                  </a:cubicBezTo>
                  <a:cubicBezTo>
                    <a:pt x="57" y="92"/>
                    <a:pt x="75" y="74"/>
                    <a:pt x="75" y="35"/>
                  </a:cubicBezTo>
                  <a:cubicBezTo>
                    <a:pt x="75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9486;p116">
              <a:extLst>
                <a:ext uri="{FF2B5EF4-FFF2-40B4-BE49-F238E27FC236}">
                  <a16:creationId xmlns:a16="http://schemas.microsoft.com/office/drawing/2014/main" id="{219E6E75-DBA7-1452-1528-9145DE2E768E}"/>
                </a:ext>
              </a:extLst>
            </p:cNvPr>
            <p:cNvSpPr/>
            <p:nvPr/>
          </p:nvSpPr>
          <p:spPr>
            <a:xfrm>
              <a:off x="2073932" y="134764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8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8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9487;p116">
              <a:extLst>
                <a:ext uri="{FF2B5EF4-FFF2-40B4-BE49-F238E27FC236}">
                  <a16:creationId xmlns:a16="http://schemas.microsoft.com/office/drawing/2014/main" id="{B3F8A51F-69DA-E006-151A-6367A038FAB6}"/>
                </a:ext>
              </a:extLst>
            </p:cNvPr>
            <p:cNvSpPr/>
            <p:nvPr/>
          </p:nvSpPr>
          <p:spPr>
            <a:xfrm>
              <a:off x="2149136" y="1338013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35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35" y="87"/>
                  </a:cubicBezTo>
                  <a:cubicBezTo>
                    <a:pt x="53" y="87"/>
                    <a:pt x="75" y="52"/>
                    <a:pt x="75" y="35"/>
                  </a:cubicBezTo>
                  <a:cubicBezTo>
                    <a:pt x="75" y="18"/>
                    <a:pt x="75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9488;p116">
              <a:extLst>
                <a:ext uri="{FF2B5EF4-FFF2-40B4-BE49-F238E27FC236}">
                  <a16:creationId xmlns:a16="http://schemas.microsoft.com/office/drawing/2014/main" id="{46C47073-1E2A-1681-6038-6DFA52FC126C}"/>
                </a:ext>
              </a:extLst>
            </p:cNvPr>
            <p:cNvSpPr/>
            <p:nvPr/>
          </p:nvSpPr>
          <p:spPr>
            <a:xfrm>
              <a:off x="1872070" y="1380248"/>
              <a:ext cx="9535" cy="14264"/>
            </a:xfrm>
            <a:custGeom>
              <a:avLst/>
              <a:gdLst/>
              <a:ahLst/>
              <a:cxnLst/>
              <a:rect l="l" t="t" r="r" b="b"/>
              <a:pathLst>
                <a:path w="53" h="77" extrusionOk="0">
                  <a:moveTo>
                    <a:pt x="6" y="0"/>
                  </a:moveTo>
                  <a:cubicBezTo>
                    <a:pt x="0" y="0"/>
                    <a:pt x="0" y="12"/>
                    <a:pt x="0" y="25"/>
                  </a:cubicBezTo>
                  <a:cubicBezTo>
                    <a:pt x="18" y="59"/>
                    <a:pt x="35" y="77"/>
                    <a:pt x="35" y="77"/>
                  </a:cubicBezTo>
                  <a:cubicBezTo>
                    <a:pt x="53" y="77"/>
                    <a:pt x="53" y="77"/>
                    <a:pt x="53" y="42"/>
                  </a:cubicBezTo>
                  <a:cubicBezTo>
                    <a:pt x="35" y="25"/>
                    <a:pt x="18" y="7"/>
                    <a:pt x="18" y="7"/>
                  </a:cubicBezTo>
                  <a:cubicBezTo>
                    <a:pt x="13" y="2"/>
                    <a:pt x="9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9489;p116">
              <a:extLst>
                <a:ext uri="{FF2B5EF4-FFF2-40B4-BE49-F238E27FC236}">
                  <a16:creationId xmlns:a16="http://schemas.microsoft.com/office/drawing/2014/main" id="{B2E19BB1-B121-31A6-4D7C-B82CBCE4C38E}"/>
                </a:ext>
              </a:extLst>
            </p:cNvPr>
            <p:cNvSpPr/>
            <p:nvPr/>
          </p:nvSpPr>
          <p:spPr>
            <a:xfrm>
              <a:off x="1908053" y="1394327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18" y="1"/>
                  </a:moveTo>
                  <a:cubicBezTo>
                    <a:pt x="18" y="1"/>
                    <a:pt x="0" y="23"/>
                    <a:pt x="18" y="40"/>
                  </a:cubicBezTo>
                  <a:cubicBezTo>
                    <a:pt x="18" y="57"/>
                    <a:pt x="35" y="92"/>
                    <a:pt x="53" y="92"/>
                  </a:cubicBezTo>
                  <a:cubicBezTo>
                    <a:pt x="53" y="92"/>
                    <a:pt x="70" y="75"/>
                    <a:pt x="53" y="57"/>
                  </a:cubicBezTo>
                  <a:cubicBezTo>
                    <a:pt x="53" y="40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9490;p116">
              <a:extLst>
                <a:ext uri="{FF2B5EF4-FFF2-40B4-BE49-F238E27FC236}">
                  <a16:creationId xmlns:a16="http://schemas.microsoft.com/office/drawing/2014/main" id="{33C41B99-9326-450C-B9EB-9C9AB82B6986}"/>
                </a:ext>
              </a:extLst>
            </p:cNvPr>
            <p:cNvSpPr/>
            <p:nvPr/>
          </p:nvSpPr>
          <p:spPr>
            <a:xfrm>
              <a:off x="1950332" y="1408035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5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18" y="92"/>
                    <a:pt x="35" y="92"/>
                  </a:cubicBezTo>
                  <a:cubicBezTo>
                    <a:pt x="53" y="92"/>
                    <a:pt x="70" y="75"/>
                    <a:pt x="70" y="57"/>
                  </a:cubicBezTo>
                  <a:cubicBezTo>
                    <a:pt x="53" y="36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9491;p116">
              <a:extLst>
                <a:ext uri="{FF2B5EF4-FFF2-40B4-BE49-F238E27FC236}">
                  <a16:creationId xmlns:a16="http://schemas.microsoft.com/office/drawing/2014/main" id="{D68253EB-486D-B0DE-9E22-F1053903C360}"/>
                </a:ext>
              </a:extLst>
            </p:cNvPr>
            <p:cNvSpPr/>
            <p:nvPr/>
          </p:nvSpPr>
          <p:spPr>
            <a:xfrm>
              <a:off x="2005925" y="1418594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53" y="87"/>
                    <a:pt x="70" y="70"/>
                    <a:pt x="70" y="53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9492;p116">
              <a:extLst>
                <a:ext uri="{FF2B5EF4-FFF2-40B4-BE49-F238E27FC236}">
                  <a16:creationId xmlns:a16="http://schemas.microsoft.com/office/drawing/2014/main" id="{9CFF36F6-D8ED-44E6-914B-4610AD9192E7}"/>
                </a:ext>
              </a:extLst>
            </p:cNvPr>
            <p:cNvSpPr/>
            <p:nvPr/>
          </p:nvSpPr>
          <p:spPr>
            <a:xfrm>
              <a:off x="2073932" y="142174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8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8" y="92"/>
                  </a:cubicBezTo>
                  <a:cubicBezTo>
                    <a:pt x="75" y="92"/>
                    <a:pt x="92" y="70"/>
                    <a:pt x="92" y="36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9493;p116">
              <a:extLst>
                <a:ext uri="{FF2B5EF4-FFF2-40B4-BE49-F238E27FC236}">
                  <a16:creationId xmlns:a16="http://schemas.microsoft.com/office/drawing/2014/main" id="{38072145-9E12-C20D-2499-080753A9EDB3}"/>
                </a:ext>
              </a:extLst>
            </p:cNvPr>
            <p:cNvSpPr/>
            <p:nvPr/>
          </p:nvSpPr>
          <p:spPr>
            <a:xfrm>
              <a:off x="2146077" y="1404886"/>
              <a:ext cx="12594" cy="18525"/>
            </a:xfrm>
            <a:custGeom>
              <a:avLst/>
              <a:gdLst/>
              <a:ahLst/>
              <a:cxnLst/>
              <a:rect l="l" t="t" r="r" b="b"/>
              <a:pathLst>
                <a:path w="70" h="100" extrusionOk="0">
                  <a:moveTo>
                    <a:pt x="35" y="0"/>
                  </a:moveTo>
                  <a:cubicBezTo>
                    <a:pt x="18" y="18"/>
                    <a:pt x="0" y="35"/>
                    <a:pt x="0" y="74"/>
                  </a:cubicBezTo>
                  <a:cubicBezTo>
                    <a:pt x="0" y="87"/>
                    <a:pt x="9" y="99"/>
                    <a:pt x="20" y="99"/>
                  </a:cubicBezTo>
                  <a:cubicBezTo>
                    <a:pt x="25" y="99"/>
                    <a:pt x="30" y="97"/>
                    <a:pt x="35" y="92"/>
                  </a:cubicBezTo>
                  <a:cubicBezTo>
                    <a:pt x="52" y="92"/>
                    <a:pt x="70" y="74"/>
                    <a:pt x="70" y="35"/>
                  </a:cubicBezTo>
                  <a:cubicBezTo>
                    <a:pt x="70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9494;p116">
              <a:extLst>
                <a:ext uri="{FF2B5EF4-FFF2-40B4-BE49-F238E27FC236}">
                  <a16:creationId xmlns:a16="http://schemas.microsoft.com/office/drawing/2014/main" id="{6D0D035F-F73C-1438-0FCF-E6EEC23DD4DA}"/>
                </a:ext>
              </a:extLst>
            </p:cNvPr>
            <p:cNvSpPr/>
            <p:nvPr/>
          </p:nvSpPr>
          <p:spPr>
            <a:xfrm>
              <a:off x="1891681" y="1445083"/>
              <a:ext cx="6297" cy="18525"/>
            </a:xfrm>
            <a:custGeom>
              <a:avLst/>
              <a:gdLst/>
              <a:ahLst/>
              <a:cxnLst/>
              <a:rect l="l" t="t" r="r" b="b"/>
              <a:pathLst>
                <a:path w="35" h="100" extrusionOk="0">
                  <a:moveTo>
                    <a:pt x="0" y="1"/>
                  </a:moveTo>
                  <a:lnTo>
                    <a:pt x="0" y="36"/>
                  </a:lnTo>
                  <a:cubicBezTo>
                    <a:pt x="0" y="75"/>
                    <a:pt x="18" y="92"/>
                    <a:pt x="18" y="92"/>
                  </a:cubicBezTo>
                  <a:cubicBezTo>
                    <a:pt x="22" y="97"/>
                    <a:pt x="25" y="99"/>
                    <a:pt x="28" y="99"/>
                  </a:cubicBezTo>
                  <a:cubicBezTo>
                    <a:pt x="35" y="99"/>
                    <a:pt x="35" y="82"/>
                    <a:pt x="35" y="53"/>
                  </a:cubicBezTo>
                  <a:cubicBezTo>
                    <a:pt x="35" y="36"/>
                    <a:pt x="18" y="1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9495;p116">
              <a:extLst>
                <a:ext uri="{FF2B5EF4-FFF2-40B4-BE49-F238E27FC236}">
                  <a16:creationId xmlns:a16="http://schemas.microsoft.com/office/drawing/2014/main" id="{44E57C32-BCE0-52D7-CBDB-FFA15DEF65AD}"/>
                </a:ext>
              </a:extLst>
            </p:cNvPr>
            <p:cNvSpPr/>
            <p:nvPr/>
          </p:nvSpPr>
          <p:spPr>
            <a:xfrm>
              <a:off x="1920647" y="1463978"/>
              <a:ext cx="7197" cy="18525"/>
            </a:xfrm>
            <a:custGeom>
              <a:avLst/>
              <a:gdLst/>
              <a:ahLst/>
              <a:cxnLst/>
              <a:rect l="l" t="t" r="r" b="b"/>
              <a:pathLst>
                <a:path w="40" h="100" extrusionOk="0">
                  <a:moveTo>
                    <a:pt x="7" y="1"/>
                  </a:moveTo>
                  <a:cubicBezTo>
                    <a:pt x="0" y="1"/>
                    <a:pt x="0" y="17"/>
                    <a:pt x="0" y="43"/>
                  </a:cubicBezTo>
                  <a:cubicBezTo>
                    <a:pt x="0" y="60"/>
                    <a:pt x="18" y="99"/>
                    <a:pt x="18" y="99"/>
                  </a:cubicBezTo>
                  <a:cubicBezTo>
                    <a:pt x="39" y="99"/>
                    <a:pt x="39" y="82"/>
                    <a:pt x="39" y="60"/>
                  </a:cubicBezTo>
                  <a:cubicBezTo>
                    <a:pt x="39" y="25"/>
                    <a:pt x="18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9496;p116">
              <a:extLst>
                <a:ext uri="{FF2B5EF4-FFF2-40B4-BE49-F238E27FC236}">
                  <a16:creationId xmlns:a16="http://schemas.microsoft.com/office/drawing/2014/main" id="{DE2929D9-E583-4AA2-BF50-8E4B6A2C0FB8}"/>
                </a:ext>
              </a:extLst>
            </p:cNvPr>
            <p:cNvSpPr/>
            <p:nvPr/>
          </p:nvSpPr>
          <p:spPr>
            <a:xfrm>
              <a:off x="1956629" y="1478983"/>
              <a:ext cx="10255" cy="20377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cubicBezTo>
                    <a:pt x="0" y="70"/>
                    <a:pt x="0" y="88"/>
                    <a:pt x="18" y="110"/>
                  </a:cubicBezTo>
                  <a:cubicBezTo>
                    <a:pt x="35" y="110"/>
                    <a:pt x="57" y="88"/>
                    <a:pt x="57" y="53"/>
                  </a:cubicBezTo>
                  <a:cubicBezTo>
                    <a:pt x="57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9497;p116">
              <a:extLst>
                <a:ext uri="{FF2B5EF4-FFF2-40B4-BE49-F238E27FC236}">
                  <a16:creationId xmlns:a16="http://schemas.microsoft.com/office/drawing/2014/main" id="{8B339E48-29BA-0EDB-9603-8A55184EFBBF}"/>
                </a:ext>
              </a:extLst>
            </p:cNvPr>
            <p:cNvSpPr/>
            <p:nvPr/>
          </p:nvSpPr>
          <p:spPr>
            <a:xfrm>
              <a:off x="2005925" y="1491950"/>
              <a:ext cx="12594" cy="17043"/>
            </a:xfrm>
            <a:custGeom>
              <a:avLst/>
              <a:gdLst/>
              <a:ahLst/>
              <a:cxnLst/>
              <a:rect l="l" t="t" r="r" b="b"/>
              <a:pathLst>
                <a:path w="70" h="92" extrusionOk="0">
                  <a:moveTo>
                    <a:pt x="35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53" y="92"/>
                    <a:pt x="70" y="74"/>
                    <a:pt x="70" y="57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9498;p116">
              <a:extLst>
                <a:ext uri="{FF2B5EF4-FFF2-40B4-BE49-F238E27FC236}">
                  <a16:creationId xmlns:a16="http://schemas.microsoft.com/office/drawing/2014/main" id="{B413289F-44C2-891F-E0A3-26026574ABA9}"/>
                </a:ext>
              </a:extLst>
            </p:cNvPr>
            <p:cNvSpPr/>
            <p:nvPr/>
          </p:nvSpPr>
          <p:spPr>
            <a:xfrm>
              <a:off x="2073932" y="1491950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0"/>
                  </a:moveTo>
                  <a:cubicBezTo>
                    <a:pt x="18" y="18"/>
                    <a:pt x="1" y="40"/>
                    <a:pt x="1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9499;p116">
              <a:extLst>
                <a:ext uri="{FF2B5EF4-FFF2-40B4-BE49-F238E27FC236}">
                  <a16:creationId xmlns:a16="http://schemas.microsoft.com/office/drawing/2014/main" id="{9082607F-B080-4B9E-197D-5E06E25907F0}"/>
                </a:ext>
              </a:extLst>
            </p:cNvPr>
            <p:cNvSpPr/>
            <p:nvPr/>
          </p:nvSpPr>
          <p:spPr>
            <a:xfrm>
              <a:off x="2146077" y="1477501"/>
              <a:ext cx="12594" cy="17784"/>
            </a:xfrm>
            <a:custGeom>
              <a:avLst/>
              <a:gdLst/>
              <a:ahLst/>
              <a:cxnLst/>
              <a:rect l="l" t="t" r="r" b="b"/>
              <a:pathLst>
                <a:path w="70" h="96" extrusionOk="0">
                  <a:moveTo>
                    <a:pt x="49" y="0"/>
                  </a:moveTo>
                  <a:cubicBezTo>
                    <a:pt x="45" y="0"/>
                    <a:pt x="40" y="3"/>
                    <a:pt x="35" y="9"/>
                  </a:cubicBezTo>
                  <a:cubicBezTo>
                    <a:pt x="18" y="9"/>
                    <a:pt x="0" y="44"/>
                    <a:pt x="0" y="61"/>
                  </a:cubicBezTo>
                  <a:cubicBezTo>
                    <a:pt x="0" y="96"/>
                    <a:pt x="18" y="96"/>
                    <a:pt x="35" y="96"/>
                  </a:cubicBezTo>
                  <a:cubicBezTo>
                    <a:pt x="52" y="96"/>
                    <a:pt x="70" y="61"/>
                    <a:pt x="70" y="44"/>
                  </a:cubicBezTo>
                  <a:cubicBezTo>
                    <a:pt x="70" y="18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9500;p116">
              <a:extLst>
                <a:ext uri="{FF2B5EF4-FFF2-40B4-BE49-F238E27FC236}">
                  <a16:creationId xmlns:a16="http://schemas.microsoft.com/office/drawing/2014/main" id="{D0CAAD6F-AF34-2A38-4884-7BB01C5ED7DB}"/>
                </a:ext>
              </a:extLst>
            </p:cNvPr>
            <p:cNvSpPr/>
            <p:nvPr/>
          </p:nvSpPr>
          <p:spPr>
            <a:xfrm>
              <a:off x="1810181" y="627424"/>
              <a:ext cx="26088" cy="19636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00" y="0"/>
                  </a:moveTo>
                  <a:cubicBezTo>
                    <a:pt x="90" y="0"/>
                    <a:pt x="80" y="3"/>
                    <a:pt x="70" y="7"/>
                  </a:cubicBezTo>
                  <a:cubicBezTo>
                    <a:pt x="35" y="7"/>
                    <a:pt x="18" y="46"/>
                    <a:pt x="1" y="64"/>
                  </a:cubicBezTo>
                  <a:cubicBezTo>
                    <a:pt x="1" y="89"/>
                    <a:pt x="19" y="105"/>
                    <a:pt x="43" y="105"/>
                  </a:cubicBezTo>
                  <a:cubicBezTo>
                    <a:pt x="52" y="105"/>
                    <a:pt x="61" y="103"/>
                    <a:pt x="70" y="99"/>
                  </a:cubicBezTo>
                  <a:cubicBezTo>
                    <a:pt x="109" y="99"/>
                    <a:pt x="144" y="64"/>
                    <a:pt x="144" y="46"/>
                  </a:cubicBezTo>
                  <a:cubicBezTo>
                    <a:pt x="144" y="17"/>
                    <a:pt x="125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9501;p116">
              <a:extLst>
                <a:ext uri="{FF2B5EF4-FFF2-40B4-BE49-F238E27FC236}">
                  <a16:creationId xmlns:a16="http://schemas.microsoft.com/office/drawing/2014/main" id="{965FFE70-7F56-51D6-10ED-D7838E6A94E1}"/>
                </a:ext>
              </a:extLst>
            </p:cNvPr>
            <p:cNvSpPr/>
            <p:nvPr/>
          </p:nvSpPr>
          <p:spPr>
            <a:xfrm>
              <a:off x="1923705" y="600749"/>
              <a:ext cx="25908" cy="19636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102" y="1"/>
                  </a:moveTo>
                  <a:cubicBezTo>
                    <a:pt x="93" y="1"/>
                    <a:pt x="84" y="3"/>
                    <a:pt x="74" y="8"/>
                  </a:cubicBezTo>
                  <a:cubicBezTo>
                    <a:pt x="40" y="8"/>
                    <a:pt x="1" y="42"/>
                    <a:pt x="1" y="64"/>
                  </a:cubicBezTo>
                  <a:cubicBezTo>
                    <a:pt x="1" y="90"/>
                    <a:pt x="21" y="106"/>
                    <a:pt x="46" y="106"/>
                  </a:cubicBezTo>
                  <a:cubicBezTo>
                    <a:pt x="56" y="106"/>
                    <a:pt x="65" y="104"/>
                    <a:pt x="74" y="99"/>
                  </a:cubicBezTo>
                  <a:cubicBezTo>
                    <a:pt x="109" y="99"/>
                    <a:pt x="131" y="64"/>
                    <a:pt x="131" y="42"/>
                  </a:cubicBezTo>
                  <a:cubicBezTo>
                    <a:pt x="144" y="17"/>
                    <a:pt x="126" y="1"/>
                    <a:pt x="1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9502;p116">
              <a:extLst>
                <a:ext uri="{FF2B5EF4-FFF2-40B4-BE49-F238E27FC236}">
                  <a16:creationId xmlns:a16="http://schemas.microsoft.com/office/drawing/2014/main" id="{3F76FF15-C833-04BB-522E-D7C2D233E1F8}"/>
                </a:ext>
              </a:extLst>
            </p:cNvPr>
            <p:cNvSpPr/>
            <p:nvPr/>
          </p:nvSpPr>
          <p:spPr>
            <a:xfrm>
              <a:off x="2034891" y="575371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74" y="1"/>
                  </a:moveTo>
                  <a:cubicBezTo>
                    <a:pt x="35" y="18"/>
                    <a:pt x="0" y="36"/>
                    <a:pt x="0" y="71"/>
                  </a:cubicBezTo>
                  <a:cubicBezTo>
                    <a:pt x="0" y="88"/>
                    <a:pt x="12" y="114"/>
                    <a:pt x="37" y="114"/>
                  </a:cubicBezTo>
                  <a:cubicBezTo>
                    <a:pt x="43" y="114"/>
                    <a:pt x="50" y="113"/>
                    <a:pt x="57" y="110"/>
                  </a:cubicBezTo>
                  <a:cubicBezTo>
                    <a:pt x="92" y="110"/>
                    <a:pt x="127" y="71"/>
                    <a:pt x="127" y="53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9503;p116">
              <a:extLst>
                <a:ext uri="{FF2B5EF4-FFF2-40B4-BE49-F238E27FC236}">
                  <a16:creationId xmlns:a16="http://schemas.microsoft.com/office/drawing/2014/main" id="{DED3BD55-B8B5-12C5-3089-840665A4D7D9}"/>
                </a:ext>
              </a:extLst>
            </p:cNvPr>
            <p:cNvSpPr/>
            <p:nvPr/>
          </p:nvSpPr>
          <p:spPr>
            <a:xfrm>
              <a:off x="2135822" y="55851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5" y="1"/>
                  </a:moveTo>
                  <a:cubicBezTo>
                    <a:pt x="40" y="18"/>
                    <a:pt x="1" y="35"/>
                    <a:pt x="1" y="75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3"/>
                  </a:cubicBezTo>
                  <a:cubicBezTo>
                    <a:pt x="127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9504;p116">
              <a:extLst>
                <a:ext uri="{FF2B5EF4-FFF2-40B4-BE49-F238E27FC236}">
                  <a16:creationId xmlns:a16="http://schemas.microsoft.com/office/drawing/2014/main" id="{97617E44-C0E0-C9AA-3110-F599CDF64376}"/>
                </a:ext>
              </a:extLst>
            </p:cNvPr>
            <p:cNvSpPr/>
            <p:nvPr/>
          </p:nvSpPr>
          <p:spPr>
            <a:xfrm>
              <a:off x="2224339" y="5553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92" y="92"/>
                    <a:pt x="109" y="52"/>
                  </a:cubicBezTo>
                  <a:cubicBezTo>
                    <a:pt x="109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9505;p116">
              <a:extLst>
                <a:ext uri="{FF2B5EF4-FFF2-40B4-BE49-F238E27FC236}">
                  <a16:creationId xmlns:a16="http://schemas.microsoft.com/office/drawing/2014/main" id="{35633BA4-1CD3-58F6-8A38-3BB57D6EA78E}"/>
                </a:ext>
              </a:extLst>
            </p:cNvPr>
            <p:cNvSpPr/>
            <p:nvPr/>
          </p:nvSpPr>
          <p:spPr>
            <a:xfrm>
              <a:off x="2299543" y="564997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0" y="109"/>
                    <a:pt x="18" y="109"/>
                  </a:cubicBezTo>
                  <a:cubicBezTo>
                    <a:pt x="52" y="109"/>
                    <a:pt x="70" y="92"/>
                    <a:pt x="70" y="74"/>
                  </a:cubicBezTo>
                  <a:cubicBezTo>
                    <a:pt x="70" y="40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9506;p116">
              <a:extLst>
                <a:ext uri="{FF2B5EF4-FFF2-40B4-BE49-F238E27FC236}">
                  <a16:creationId xmlns:a16="http://schemas.microsoft.com/office/drawing/2014/main" id="{70A8808B-0CFA-AD64-A270-40CD827F54BC}"/>
                </a:ext>
              </a:extLst>
            </p:cNvPr>
            <p:cNvSpPr/>
            <p:nvPr/>
          </p:nvSpPr>
          <p:spPr>
            <a:xfrm>
              <a:off x="1803164" y="708004"/>
              <a:ext cx="22849" cy="21674"/>
            </a:xfrm>
            <a:custGeom>
              <a:avLst/>
              <a:gdLst/>
              <a:ahLst/>
              <a:cxnLst/>
              <a:rect l="l" t="t" r="r" b="b"/>
              <a:pathLst>
                <a:path w="127" h="117" extrusionOk="0">
                  <a:moveTo>
                    <a:pt x="98" y="1"/>
                  </a:moveTo>
                  <a:cubicBezTo>
                    <a:pt x="91" y="1"/>
                    <a:pt x="84" y="3"/>
                    <a:pt x="74" y="7"/>
                  </a:cubicBezTo>
                  <a:cubicBezTo>
                    <a:pt x="40" y="7"/>
                    <a:pt x="0" y="46"/>
                    <a:pt x="0" y="64"/>
                  </a:cubicBezTo>
                  <a:cubicBezTo>
                    <a:pt x="0" y="99"/>
                    <a:pt x="18" y="116"/>
                    <a:pt x="57" y="116"/>
                  </a:cubicBezTo>
                  <a:cubicBezTo>
                    <a:pt x="92" y="99"/>
                    <a:pt x="127" y="64"/>
                    <a:pt x="127" y="46"/>
                  </a:cubicBezTo>
                  <a:cubicBezTo>
                    <a:pt x="127" y="18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9507;p116">
              <a:extLst>
                <a:ext uri="{FF2B5EF4-FFF2-40B4-BE49-F238E27FC236}">
                  <a16:creationId xmlns:a16="http://schemas.microsoft.com/office/drawing/2014/main" id="{70274DE2-1326-C654-4B64-FC98E631A255}"/>
                </a:ext>
              </a:extLst>
            </p:cNvPr>
            <p:cNvSpPr/>
            <p:nvPr/>
          </p:nvSpPr>
          <p:spPr>
            <a:xfrm>
              <a:off x="1911112" y="682626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92" y="1"/>
                  </a:moveTo>
                  <a:cubicBezTo>
                    <a:pt x="53" y="18"/>
                    <a:pt x="18" y="35"/>
                    <a:pt x="1" y="75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27" y="92"/>
                    <a:pt x="127" y="57"/>
                  </a:cubicBezTo>
                  <a:cubicBezTo>
                    <a:pt x="144" y="18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9508;p116">
              <a:extLst>
                <a:ext uri="{FF2B5EF4-FFF2-40B4-BE49-F238E27FC236}">
                  <a16:creationId xmlns:a16="http://schemas.microsoft.com/office/drawing/2014/main" id="{6E111C3A-37B6-EA2A-5F74-4BA75D53AB5B}"/>
                </a:ext>
              </a:extLst>
            </p:cNvPr>
            <p:cNvSpPr/>
            <p:nvPr/>
          </p:nvSpPr>
          <p:spPr>
            <a:xfrm>
              <a:off x="2018519" y="662435"/>
              <a:ext cx="22849" cy="23711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74" y="1"/>
                  </a:moveTo>
                  <a:cubicBezTo>
                    <a:pt x="39" y="1"/>
                    <a:pt x="17" y="36"/>
                    <a:pt x="0" y="75"/>
                  </a:cubicBezTo>
                  <a:cubicBezTo>
                    <a:pt x="0" y="110"/>
                    <a:pt x="17" y="127"/>
                    <a:pt x="39" y="127"/>
                  </a:cubicBezTo>
                  <a:cubicBezTo>
                    <a:pt x="74" y="110"/>
                    <a:pt x="109" y="92"/>
                    <a:pt x="126" y="57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9509;p116">
              <a:extLst>
                <a:ext uri="{FF2B5EF4-FFF2-40B4-BE49-F238E27FC236}">
                  <a16:creationId xmlns:a16="http://schemas.microsoft.com/office/drawing/2014/main" id="{EAD93365-0D29-2018-8493-47BFC75D98E4}"/>
                </a:ext>
              </a:extLst>
            </p:cNvPr>
            <p:cNvSpPr/>
            <p:nvPr/>
          </p:nvSpPr>
          <p:spPr>
            <a:xfrm>
              <a:off x="2116931" y="645578"/>
              <a:ext cx="22309" cy="24638"/>
            </a:xfrm>
            <a:custGeom>
              <a:avLst/>
              <a:gdLst/>
              <a:ahLst/>
              <a:cxnLst/>
              <a:rect l="l" t="t" r="r" b="b"/>
              <a:pathLst>
                <a:path w="124" h="133" extrusionOk="0">
                  <a:moveTo>
                    <a:pt x="88" y="1"/>
                  </a:moveTo>
                  <a:cubicBezTo>
                    <a:pt x="53" y="18"/>
                    <a:pt x="14" y="40"/>
                    <a:pt x="14" y="74"/>
                  </a:cubicBezTo>
                  <a:cubicBezTo>
                    <a:pt x="0" y="102"/>
                    <a:pt x="9" y="133"/>
                    <a:pt x="33" y="133"/>
                  </a:cubicBezTo>
                  <a:cubicBezTo>
                    <a:pt x="39" y="133"/>
                    <a:pt x="46" y="131"/>
                    <a:pt x="53" y="127"/>
                  </a:cubicBezTo>
                  <a:cubicBezTo>
                    <a:pt x="71" y="127"/>
                    <a:pt x="106" y="109"/>
                    <a:pt x="123" y="74"/>
                  </a:cubicBezTo>
                  <a:cubicBezTo>
                    <a:pt x="123" y="40"/>
                    <a:pt x="106" y="1"/>
                    <a:pt x="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9510;p116">
              <a:extLst>
                <a:ext uri="{FF2B5EF4-FFF2-40B4-BE49-F238E27FC236}">
                  <a16:creationId xmlns:a16="http://schemas.microsoft.com/office/drawing/2014/main" id="{D270FA48-E3FA-7F79-203B-9B11653D9308}"/>
                </a:ext>
              </a:extLst>
            </p:cNvPr>
            <p:cNvSpPr/>
            <p:nvPr/>
          </p:nvSpPr>
          <p:spPr>
            <a:xfrm>
              <a:off x="2204729" y="642428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0"/>
                  </a:moveTo>
                  <a:cubicBezTo>
                    <a:pt x="53" y="0"/>
                    <a:pt x="18" y="35"/>
                    <a:pt x="18" y="57"/>
                  </a:cubicBezTo>
                  <a:cubicBezTo>
                    <a:pt x="1" y="91"/>
                    <a:pt x="18" y="126"/>
                    <a:pt x="35" y="126"/>
                  </a:cubicBezTo>
                  <a:cubicBezTo>
                    <a:pt x="70" y="126"/>
                    <a:pt x="92" y="109"/>
                    <a:pt x="109" y="74"/>
                  </a:cubicBezTo>
                  <a:cubicBezTo>
                    <a:pt x="109" y="35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9511;p116">
              <a:extLst>
                <a:ext uri="{FF2B5EF4-FFF2-40B4-BE49-F238E27FC236}">
                  <a16:creationId xmlns:a16="http://schemas.microsoft.com/office/drawing/2014/main" id="{C6A9D192-6933-60BA-E83C-1D7F7537ABD0}"/>
                </a:ext>
              </a:extLst>
            </p:cNvPr>
            <p:cNvSpPr/>
            <p:nvPr/>
          </p:nvSpPr>
          <p:spPr>
            <a:xfrm>
              <a:off x="2279932" y="652802"/>
              <a:ext cx="15833" cy="23526"/>
            </a:xfrm>
            <a:custGeom>
              <a:avLst/>
              <a:gdLst/>
              <a:ahLst/>
              <a:cxnLst/>
              <a:rect l="l" t="t" r="r" b="b"/>
              <a:pathLst>
                <a:path w="88" h="127" extrusionOk="0">
                  <a:moveTo>
                    <a:pt x="53" y="1"/>
                  </a:moveTo>
                  <a:cubicBezTo>
                    <a:pt x="35" y="1"/>
                    <a:pt x="18" y="18"/>
                    <a:pt x="0" y="53"/>
                  </a:cubicBezTo>
                  <a:cubicBezTo>
                    <a:pt x="0" y="88"/>
                    <a:pt x="0" y="127"/>
                    <a:pt x="18" y="127"/>
                  </a:cubicBezTo>
                  <a:cubicBezTo>
                    <a:pt x="53" y="127"/>
                    <a:pt x="70" y="109"/>
                    <a:pt x="70" y="70"/>
                  </a:cubicBezTo>
                  <a:cubicBezTo>
                    <a:pt x="87" y="35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9512;p116">
              <a:extLst>
                <a:ext uri="{FF2B5EF4-FFF2-40B4-BE49-F238E27FC236}">
                  <a16:creationId xmlns:a16="http://schemas.microsoft.com/office/drawing/2014/main" id="{410ED607-5583-4F66-7C6B-BAA7471D2DFE}"/>
                </a:ext>
              </a:extLst>
            </p:cNvPr>
            <p:cNvSpPr/>
            <p:nvPr/>
          </p:nvSpPr>
          <p:spPr>
            <a:xfrm>
              <a:off x="1787691" y="793957"/>
              <a:ext cx="25728" cy="21488"/>
            </a:xfrm>
            <a:custGeom>
              <a:avLst/>
              <a:gdLst/>
              <a:ahLst/>
              <a:cxnLst/>
              <a:rect l="l" t="t" r="r" b="b"/>
              <a:pathLst>
                <a:path w="143" h="116" extrusionOk="0">
                  <a:moveTo>
                    <a:pt x="86" y="0"/>
                  </a:moveTo>
                  <a:cubicBezTo>
                    <a:pt x="52" y="0"/>
                    <a:pt x="17" y="35"/>
                    <a:pt x="17" y="70"/>
                  </a:cubicBezTo>
                  <a:cubicBezTo>
                    <a:pt x="1" y="99"/>
                    <a:pt x="8" y="116"/>
                    <a:pt x="27" y="116"/>
                  </a:cubicBezTo>
                  <a:cubicBezTo>
                    <a:pt x="34" y="116"/>
                    <a:pt x="42" y="114"/>
                    <a:pt x="52" y="109"/>
                  </a:cubicBezTo>
                  <a:cubicBezTo>
                    <a:pt x="86" y="109"/>
                    <a:pt x="126" y="87"/>
                    <a:pt x="126" y="52"/>
                  </a:cubicBezTo>
                  <a:cubicBezTo>
                    <a:pt x="143" y="18"/>
                    <a:pt x="104" y="0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9513;p116">
              <a:extLst>
                <a:ext uri="{FF2B5EF4-FFF2-40B4-BE49-F238E27FC236}">
                  <a16:creationId xmlns:a16="http://schemas.microsoft.com/office/drawing/2014/main" id="{8C6F3014-2C28-A872-55CA-F15B391E68E6}"/>
                </a:ext>
              </a:extLst>
            </p:cNvPr>
            <p:cNvSpPr/>
            <p:nvPr/>
          </p:nvSpPr>
          <p:spPr>
            <a:xfrm>
              <a:off x="1891681" y="776173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90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35" y="5"/>
                    <a:pt x="18" y="40"/>
                    <a:pt x="0" y="74"/>
                  </a:cubicBezTo>
                  <a:cubicBezTo>
                    <a:pt x="0" y="92"/>
                    <a:pt x="12" y="118"/>
                    <a:pt x="25" y="118"/>
                  </a:cubicBezTo>
                  <a:cubicBezTo>
                    <a:pt x="28" y="118"/>
                    <a:pt x="32" y="117"/>
                    <a:pt x="35" y="114"/>
                  </a:cubicBezTo>
                  <a:cubicBezTo>
                    <a:pt x="70" y="114"/>
                    <a:pt x="109" y="74"/>
                    <a:pt x="126" y="40"/>
                  </a:cubicBezTo>
                  <a:cubicBezTo>
                    <a:pt x="126" y="26"/>
                    <a:pt x="115" y="0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9514;p116">
              <a:extLst>
                <a:ext uri="{FF2B5EF4-FFF2-40B4-BE49-F238E27FC236}">
                  <a16:creationId xmlns:a16="http://schemas.microsoft.com/office/drawing/2014/main" id="{1D01E03B-5DBE-0EF1-E90F-6E445DCCC664}"/>
                </a:ext>
              </a:extLst>
            </p:cNvPr>
            <p:cNvSpPr/>
            <p:nvPr/>
          </p:nvSpPr>
          <p:spPr>
            <a:xfrm>
              <a:off x="1989553" y="759131"/>
              <a:ext cx="25368" cy="24452"/>
            </a:xfrm>
            <a:custGeom>
              <a:avLst/>
              <a:gdLst/>
              <a:ahLst/>
              <a:cxnLst/>
              <a:rect l="l" t="t" r="r" b="b"/>
              <a:pathLst>
                <a:path w="141" h="132" extrusionOk="0">
                  <a:moveTo>
                    <a:pt x="109" y="1"/>
                  </a:moveTo>
                  <a:cubicBezTo>
                    <a:pt x="104" y="1"/>
                    <a:pt x="98" y="2"/>
                    <a:pt x="91" y="5"/>
                  </a:cubicBezTo>
                  <a:cubicBezTo>
                    <a:pt x="52" y="5"/>
                    <a:pt x="17" y="40"/>
                    <a:pt x="17" y="79"/>
                  </a:cubicBezTo>
                  <a:cubicBezTo>
                    <a:pt x="0" y="114"/>
                    <a:pt x="17" y="132"/>
                    <a:pt x="52" y="132"/>
                  </a:cubicBezTo>
                  <a:cubicBezTo>
                    <a:pt x="91" y="132"/>
                    <a:pt x="109" y="97"/>
                    <a:pt x="126" y="58"/>
                  </a:cubicBezTo>
                  <a:cubicBezTo>
                    <a:pt x="140" y="29"/>
                    <a:pt x="131" y="1"/>
                    <a:pt x="1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9515;p116">
              <a:extLst>
                <a:ext uri="{FF2B5EF4-FFF2-40B4-BE49-F238E27FC236}">
                  <a16:creationId xmlns:a16="http://schemas.microsoft.com/office/drawing/2014/main" id="{0898D50D-3CFF-5355-FA55-92F939D6E432}"/>
                </a:ext>
              </a:extLst>
            </p:cNvPr>
            <p:cNvSpPr/>
            <p:nvPr/>
          </p:nvSpPr>
          <p:spPr>
            <a:xfrm>
              <a:off x="2084187" y="746349"/>
              <a:ext cx="26088" cy="27602"/>
            </a:xfrm>
            <a:custGeom>
              <a:avLst/>
              <a:gdLst/>
              <a:ahLst/>
              <a:cxnLst/>
              <a:rect l="l" t="t" r="r" b="b"/>
              <a:pathLst>
                <a:path w="145" h="149" extrusionOk="0">
                  <a:moveTo>
                    <a:pt x="88" y="0"/>
                  </a:moveTo>
                  <a:cubicBezTo>
                    <a:pt x="70" y="0"/>
                    <a:pt x="35" y="40"/>
                    <a:pt x="18" y="74"/>
                  </a:cubicBezTo>
                  <a:cubicBezTo>
                    <a:pt x="1" y="109"/>
                    <a:pt x="18" y="148"/>
                    <a:pt x="53" y="148"/>
                  </a:cubicBezTo>
                  <a:cubicBezTo>
                    <a:pt x="70" y="148"/>
                    <a:pt x="109" y="109"/>
                    <a:pt x="127" y="74"/>
                  </a:cubicBezTo>
                  <a:cubicBezTo>
                    <a:pt x="144" y="40"/>
                    <a:pt x="127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9516;p116">
              <a:extLst>
                <a:ext uri="{FF2B5EF4-FFF2-40B4-BE49-F238E27FC236}">
                  <a16:creationId xmlns:a16="http://schemas.microsoft.com/office/drawing/2014/main" id="{3F772CEC-4776-4FFE-8EED-B32E46D8C96A}"/>
                </a:ext>
              </a:extLst>
            </p:cNvPr>
            <p:cNvSpPr/>
            <p:nvPr/>
          </p:nvSpPr>
          <p:spPr>
            <a:xfrm>
              <a:off x="2171805" y="743200"/>
              <a:ext cx="23029" cy="26675"/>
            </a:xfrm>
            <a:custGeom>
              <a:avLst/>
              <a:gdLst/>
              <a:ahLst/>
              <a:cxnLst/>
              <a:rect l="l" t="t" r="r" b="b"/>
              <a:pathLst>
                <a:path w="128" h="144" extrusionOk="0">
                  <a:moveTo>
                    <a:pt x="92" y="0"/>
                  </a:moveTo>
                  <a:cubicBezTo>
                    <a:pt x="57" y="0"/>
                    <a:pt x="36" y="35"/>
                    <a:pt x="18" y="74"/>
                  </a:cubicBezTo>
                  <a:cubicBezTo>
                    <a:pt x="1" y="109"/>
                    <a:pt x="1" y="144"/>
                    <a:pt x="36" y="144"/>
                  </a:cubicBezTo>
                  <a:cubicBezTo>
                    <a:pt x="57" y="144"/>
                    <a:pt x="92" y="109"/>
                    <a:pt x="110" y="74"/>
                  </a:cubicBezTo>
                  <a:cubicBezTo>
                    <a:pt x="127" y="35"/>
                    <a:pt x="110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9517;p116">
              <a:extLst>
                <a:ext uri="{FF2B5EF4-FFF2-40B4-BE49-F238E27FC236}">
                  <a16:creationId xmlns:a16="http://schemas.microsoft.com/office/drawing/2014/main" id="{F469F6D5-84EE-247C-0056-608DCAF2AD6A}"/>
                </a:ext>
              </a:extLst>
            </p:cNvPr>
            <p:cNvSpPr/>
            <p:nvPr/>
          </p:nvSpPr>
          <p:spPr>
            <a:xfrm>
              <a:off x="2247008" y="749498"/>
              <a:ext cx="19791" cy="27602"/>
            </a:xfrm>
            <a:custGeom>
              <a:avLst/>
              <a:gdLst/>
              <a:ahLst/>
              <a:cxnLst/>
              <a:rect l="l" t="t" r="r" b="b"/>
              <a:pathLst>
                <a:path w="110" h="149" extrusionOk="0">
                  <a:moveTo>
                    <a:pt x="75" y="1"/>
                  </a:moveTo>
                  <a:cubicBezTo>
                    <a:pt x="53" y="1"/>
                    <a:pt x="35" y="40"/>
                    <a:pt x="18" y="75"/>
                  </a:cubicBezTo>
                  <a:cubicBezTo>
                    <a:pt x="1" y="110"/>
                    <a:pt x="18" y="149"/>
                    <a:pt x="35" y="149"/>
                  </a:cubicBezTo>
                  <a:cubicBezTo>
                    <a:pt x="53" y="149"/>
                    <a:pt x="92" y="131"/>
                    <a:pt x="92" y="92"/>
                  </a:cubicBezTo>
                  <a:cubicBezTo>
                    <a:pt x="109" y="40"/>
                    <a:pt x="109" y="23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9518;p116">
              <a:extLst>
                <a:ext uri="{FF2B5EF4-FFF2-40B4-BE49-F238E27FC236}">
                  <a16:creationId xmlns:a16="http://schemas.microsoft.com/office/drawing/2014/main" id="{D7A0D9DD-81FB-27D4-8CBB-98C4A0255ED8}"/>
                </a:ext>
              </a:extLst>
            </p:cNvPr>
            <p:cNvSpPr/>
            <p:nvPr/>
          </p:nvSpPr>
          <p:spPr>
            <a:xfrm>
              <a:off x="1771140" y="883243"/>
              <a:ext cx="22130" cy="21303"/>
            </a:xfrm>
            <a:custGeom>
              <a:avLst/>
              <a:gdLst/>
              <a:ahLst/>
              <a:cxnLst/>
              <a:rect l="l" t="t" r="r" b="b"/>
              <a:pathLst>
                <a:path w="123" h="115" extrusionOk="0">
                  <a:moveTo>
                    <a:pt x="90" y="1"/>
                  </a:moveTo>
                  <a:cubicBezTo>
                    <a:pt x="84" y="1"/>
                    <a:pt x="77" y="2"/>
                    <a:pt x="70" y="6"/>
                  </a:cubicBezTo>
                  <a:cubicBezTo>
                    <a:pt x="35" y="6"/>
                    <a:pt x="17" y="23"/>
                    <a:pt x="0" y="62"/>
                  </a:cubicBezTo>
                  <a:cubicBezTo>
                    <a:pt x="0" y="97"/>
                    <a:pt x="17" y="114"/>
                    <a:pt x="52" y="114"/>
                  </a:cubicBezTo>
                  <a:cubicBezTo>
                    <a:pt x="70" y="114"/>
                    <a:pt x="109" y="79"/>
                    <a:pt x="109" y="40"/>
                  </a:cubicBezTo>
                  <a:cubicBezTo>
                    <a:pt x="123" y="26"/>
                    <a:pt x="114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9519;p116">
              <a:extLst>
                <a:ext uri="{FF2B5EF4-FFF2-40B4-BE49-F238E27FC236}">
                  <a16:creationId xmlns:a16="http://schemas.microsoft.com/office/drawing/2014/main" id="{F88EFC83-5769-C0A6-70C6-15AF2C9AB951}"/>
                </a:ext>
              </a:extLst>
            </p:cNvPr>
            <p:cNvSpPr/>
            <p:nvPr/>
          </p:nvSpPr>
          <p:spPr>
            <a:xfrm>
              <a:off x="1865054" y="870462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92" y="1"/>
                  </a:moveTo>
                  <a:cubicBezTo>
                    <a:pt x="57" y="1"/>
                    <a:pt x="22" y="40"/>
                    <a:pt x="22" y="75"/>
                  </a:cubicBezTo>
                  <a:cubicBezTo>
                    <a:pt x="0" y="109"/>
                    <a:pt x="22" y="131"/>
                    <a:pt x="57" y="131"/>
                  </a:cubicBezTo>
                  <a:cubicBezTo>
                    <a:pt x="74" y="131"/>
                    <a:pt x="109" y="92"/>
                    <a:pt x="131" y="57"/>
                  </a:cubicBezTo>
                  <a:cubicBezTo>
                    <a:pt x="131" y="22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9520;p116">
              <a:extLst>
                <a:ext uri="{FF2B5EF4-FFF2-40B4-BE49-F238E27FC236}">
                  <a16:creationId xmlns:a16="http://schemas.microsoft.com/office/drawing/2014/main" id="{5F9083B4-6772-3753-19C3-7B55EAE2ABFC}"/>
                </a:ext>
              </a:extLst>
            </p:cNvPr>
            <p:cNvSpPr/>
            <p:nvPr/>
          </p:nvSpPr>
          <p:spPr>
            <a:xfrm>
              <a:off x="1959688" y="860829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5" y="0"/>
                  </a:moveTo>
                  <a:cubicBezTo>
                    <a:pt x="57" y="0"/>
                    <a:pt x="18" y="35"/>
                    <a:pt x="1" y="74"/>
                  </a:cubicBezTo>
                  <a:cubicBezTo>
                    <a:pt x="1" y="109"/>
                    <a:pt x="18" y="127"/>
                    <a:pt x="40" y="127"/>
                  </a:cubicBezTo>
                  <a:cubicBezTo>
                    <a:pt x="75" y="127"/>
                    <a:pt x="109" y="92"/>
                    <a:pt x="109" y="53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9521;p116">
              <a:extLst>
                <a:ext uri="{FF2B5EF4-FFF2-40B4-BE49-F238E27FC236}">
                  <a16:creationId xmlns:a16="http://schemas.microsoft.com/office/drawing/2014/main" id="{B0A14F15-FDBF-9070-7799-EB7B126C5072}"/>
                </a:ext>
              </a:extLst>
            </p:cNvPr>
            <p:cNvSpPr/>
            <p:nvPr/>
          </p:nvSpPr>
          <p:spPr>
            <a:xfrm>
              <a:off x="2048205" y="854346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92" y="1"/>
                  </a:moveTo>
                  <a:cubicBezTo>
                    <a:pt x="70" y="1"/>
                    <a:pt x="35" y="18"/>
                    <a:pt x="18" y="70"/>
                  </a:cubicBezTo>
                  <a:cubicBezTo>
                    <a:pt x="0" y="109"/>
                    <a:pt x="18" y="127"/>
                    <a:pt x="35" y="127"/>
                  </a:cubicBezTo>
                  <a:cubicBezTo>
                    <a:pt x="70" y="127"/>
                    <a:pt x="109" y="88"/>
                    <a:pt x="127" y="53"/>
                  </a:cubicBezTo>
                  <a:cubicBezTo>
                    <a:pt x="127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9522;p116">
              <a:extLst>
                <a:ext uri="{FF2B5EF4-FFF2-40B4-BE49-F238E27FC236}">
                  <a16:creationId xmlns:a16="http://schemas.microsoft.com/office/drawing/2014/main" id="{D59D09E4-D8DA-0E41-9438-CAF4CA161FE4}"/>
                </a:ext>
              </a:extLst>
            </p:cNvPr>
            <p:cNvSpPr/>
            <p:nvPr/>
          </p:nvSpPr>
          <p:spPr>
            <a:xfrm>
              <a:off x="2132764" y="850270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92" y="1"/>
                  </a:moveTo>
                  <a:cubicBezTo>
                    <a:pt x="74" y="1"/>
                    <a:pt x="35" y="40"/>
                    <a:pt x="18" y="75"/>
                  </a:cubicBezTo>
                  <a:cubicBezTo>
                    <a:pt x="0" y="110"/>
                    <a:pt x="18" y="149"/>
                    <a:pt x="35" y="149"/>
                  </a:cubicBezTo>
                  <a:cubicBezTo>
                    <a:pt x="74" y="149"/>
                    <a:pt x="92" y="110"/>
                    <a:pt x="109" y="75"/>
                  </a:cubicBezTo>
                  <a:cubicBezTo>
                    <a:pt x="126" y="40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9523;p116">
              <a:extLst>
                <a:ext uri="{FF2B5EF4-FFF2-40B4-BE49-F238E27FC236}">
                  <a16:creationId xmlns:a16="http://schemas.microsoft.com/office/drawing/2014/main" id="{DE384E87-B3D0-6DE7-4E4D-CF977B9AD5F8}"/>
                </a:ext>
              </a:extLst>
            </p:cNvPr>
            <p:cNvSpPr/>
            <p:nvPr/>
          </p:nvSpPr>
          <p:spPr>
            <a:xfrm>
              <a:off x="2211026" y="854346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92" y="1"/>
                  </a:moveTo>
                  <a:cubicBezTo>
                    <a:pt x="57" y="1"/>
                    <a:pt x="35" y="35"/>
                    <a:pt x="18" y="70"/>
                  </a:cubicBezTo>
                  <a:cubicBezTo>
                    <a:pt x="0" y="109"/>
                    <a:pt x="18" y="144"/>
                    <a:pt x="35" y="144"/>
                  </a:cubicBezTo>
                  <a:cubicBezTo>
                    <a:pt x="74" y="144"/>
                    <a:pt x="92" y="109"/>
                    <a:pt x="109" y="70"/>
                  </a:cubicBezTo>
                  <a:cubicBezTo>
                    <a:pt x="127" y="35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9524;p116">
              <a:extLst>
                <a:ext uri="{FF2B5EF4-FFF2-40B4-BE49-F238E27FC236}">
                  <a16:creationId xmlns:a16="http://schemas.microsoft.com/office/drawing/2014/main" id="{C89F0933-FE05-58F3-6AE5-BD3C6E0538B3}"/>
                </a:ext>
              </a:extLst>
            </p:cNvPr>
            <p:cNvSpPr/>
            <p:nvPr/>
          </p:nvSpPr>
          <p:spPr>
            <a:xfrm>
              <a:off x="1754588" y="9712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0" y="0"/>
                  </a:moveTo>
                  <a:cubicBezTo>
                    <a:pt x="35" y="0"/>
                    <a:pt x="18" y="22"/>
                    <a:pt x="18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27" y="22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9525;p116">
              <a:extLst>
                <a:ext uri="{FF2B5EF4-FFF2-40B4-BE49-F238E27FC236}">
                  <a16:creationId xmlns:a16="http://schemas.microsoft.com/office/drawing/2014/main" id="{96ADF28E-D60B-6D33-6005-D6684CC09A1F}"/>
                </a:ext>
              </a:extLst>
            </p:cNvPr>
            <p:cNvSpPr/>
            <p:nvPr/>
          </p:nvSpPr>
          <p:spPr>
            <a:xfrm>
              <a:off x="1842205" y="964750"/>
              <a:ext cx="23029" cy="20377"/>
            </a:xfrm>
            <a:custGeom>
              <a:avLst/>
              <a:gdLst/>
              <a:ahLst/>
              <a:cxnLst/>
              <a:rect l="l" t="t" r="r" b="b"/>
              <a:pathLst>
                <a:path w="128" h="110" extrusionOk="0">
                  <a:moveTo>
                    <a:pt x="75" y="1"/>
                  </a:moveTo>
                  <a:cubicBezTo>
                    <a:pt x="58" y="1"/>
                    <a:pt x="18" y="18"/>
                    <a:pt x="18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9526;p116">
              <a:extLst>
                <a:ext uri="{FF2B5EF4-FFF2-40B4-BE49-F238E27FC236}">
                  <a16:creationId xmlns:a16="http://schemas.microsoft.com/office/drawing/2014/main" id="{AF7BC4D4-0FA7-5569-BA88-FCA2257B4854}"/>
                </a:ext>
              </a:extLst>
            </p:cNvPr>
            <p:cNvSpPr/>
            <p:nvPr/>
          </p:nvSpPr>
          <p:spPr>
            <a:xfrm>
              <a:off x="1930722" y="958267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0" y="1"/>
                  </a:moveTo>
                  <a:cubicBezTo>
                    <a:pt x="53" y="1"/>
                    <a:pt x="18" y="36"/>
                    <a:pt x="18" y="70"/>
                  </a:cubicBezTo>
                  <a:cubicBezTo>
                    <a:pt x="1" y="110"/>
                    <a:pt x="18" y="127"/>
                    <a:pt x="53" y="127"/>
                  </a:cubicBezTo>
                  <a:cubicBezTo>
                    <a:pt x="70" y="127"/>
                    <a:pt x="109" y="110"/>
                    <a:pt x="109" y="70"/>
                  </a:cubicBezTo>
                  <a:cubicBezTo>
                    <a:pt x="127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9527;p116">
              <a:extLst>
                <a:ext uri="{FF2B5EF4-FFF2-40B4-BE49-F238E27FC236}">
                  <a16:creationId xmlns:a16="http://schemas.microsoft.com/office/drawing/2014/main" id="{7E01ED3C-B67F-8E98-DCFF-15E0FEA3BC01}"/>
                </a:ext>
              </a:extLst>
            </p:cNvPr>
            <p:cNvSpPr/>
            <p:nvPr/>
          </p:nvSpPr>
          <p:spPr>
            <a:xfrm>
              <a:off x="2015821" y="95511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89" y="0"/>
                  </a:moveTo>
                  <a:cubicBezTo>
                    <a:pt x="54" y="0"/>
                    <a:pt x="32" y="35"/>
                    <a:pt x="15" y="70"/>
                  </a:cubicBezTo>
                  <a:cubicBezTo>
                    <a:pt x="1" y="102"/>
                    <a:pt x="10" y="131"/>
                    <a:pt x="35" y="131"/>
                  </a:cubicBezTo>
                  <a:cubicBezTo>
                    <a:pt x="41" y="131"/>
                    <a:pt x="47" y="130"/>
                    <a:pt x="54" y="127"/>
                  </a:cubicBezTo>
                  <a:cubicBezTo>
                    <a:pt x="72" y="127"/>
                    <a:pt x="106" y="109"/>
                    <a:pt x="106" y="70"/>
                  </a:cubicBezTo>
                  <a:cubicBezTo>
                    <a:pt x="124" y="35"/>
                    <a:pt x="106" y="0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9528;p116">
              <a:extLst>
                <a:ext uri="{FF2B5EF4-FFF2-40B4-BE49-F238E27FC236}">
                  <a16:creationId xmlns:a16="http://schemas.microsoft.com/office/drawing/2014/main" id="{548E4E50-473E-576B-8AF7-1001ACA332A7}"/>
                </a:ext>
              </a:extLst>
            </p:cNvPr>
            <p:cNvSpPr/>
            <p:nvPr/>
          </p:nvSpPr>
          <p:spPr>
            <a:xfrm>
              <a:off x="2099840" y="955117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75" y="0"/>
                  </a:moveTo>
                  <a:cubicBezTo>
                    <a:pt x="57" y="0"/>
                    <a:pt x="22" y="35"/>
                    <a:pt x="1" y="70"/>
                  </a:cubicBezTo>
                  <a:cubicBezTo>
                    <a:pt x="1" y="102"/>
                    <a:pt x="1" y="131"/>
                    <a:pt x="22" y="131"/>
                  </a:cubicBezTo>
                  <a:cubicBezTo>
                    <a:pt x="27" y="131"/>
                    <a:pt x="33" y="130"/>
                    <a:pt x="40" y="127"/>
                  </a:cubicBezTo>
                  <a:cubicBezTo>
                    <a:pt x="57" y="127"/>
                    <a:pt x="92" y="109"/>
                    <a:pt x="109" y="70"/>
                  </a:cubicBezTo>
                  <a:cubicBezTo>
                    <a:pt x="109" y="35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9529;p116">
              <a:extLst>
                <a:ext uri="{FF2B5EF4-FFF2-40B4-BE49-F238E27FC236}">
                  <a16:creationId xmlns:a16="http://schemas.microsoft.com/office/drawing/2014/main" id="{9BBB8085-8FBE-4B47-7482-B608F2E24EFD}"/>
                </a:ext>
              </a:extLst>
            </p:cNvPr>
            <p:cNvSpPr/>
            <p:nvPr/>
          </p:nvSpPr>
          <p:spPr>
            <a:xfrm>
              <a:off x="2182060" y="95826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53" y="1"/>
                    <a:pt x="18" y="18"/>
                    <a:pt x="0" y="53"/>
                  </a:cubicBezTo>
                  <a:cubicBezTo>
                    <a:pt x="0" y="92"/>
                    <a:pt x="0" y="127"/>
                    <a:pt x="35" y="127"/>
                  </a:cubicBezTo>
                  <a:cubicBezTo>
                    <a:pt x="53" y="127"/>
                    <a:pt x="87" y="92"/>
                    <a:pt x="87" y="53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9530;p116">
              <a:extLst>
                <a:ext uri="{FF2B5EF4-FFF2-40B4-BE49-F238E27FC236}">
                  <a16:creationId xmlns:a16="http://schemas.microsoft.com/office/drawing/2014/main" id="{41312192-10C6-434F-A7F1-ED292AF942B2}"/>
                </a:ext>
              </a:extLst>
            </p:cNvPr>
            <p:cNvSpPr/>
            <p:nvPr/>
          </p:nvSpPr>
          <p:spPr>
            <a:xfrm>
              <a:off x="1747571" y="105181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22" y="1"/>
                    <a:pt x="0" y="40"/>
                    <a:pt x="0" y="57"/>
                  </a:cubicBezTo>
                  <a:cubicBezTo>
                    <a:pt x="0" y="92"/>
                    <a:pt x="22" y="109"/>
                    <a:pt x="40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9531;p116">
              <a:extLst>
                <a:ext uri="{FF2B5EF4-FFF2-40B4-BE49-F238E27FC236}">
                  <a16:creationId xmlns:a16="http://schemas.microsoft.com/office/drawing/2014/main" id="{EFAD9CB3-A5DB-B1DF-F642-14F3CD13346D}"/>
                </a:ext>
              </a:extLst>
            </p:cNvPr>
            <p:cNvSpPr/>
            <p:nvPr/>
          </p:nvSpPr>
          <p:spPr>
            <a:xfrm>
              <a:off x="1829791" y="10518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35" y="1"/>
                    <a:pt x="18" y="22"/>
                    <a:pt x="0" y="57"/>
                  </a:cubicBezTo>
                  <a:cubicBezTo>
                    <a:pt x="0" y="75"/>
                    <a:pt x="18" y="109"/>
                    <a:pt x="53" y="109"/>
                  </a:cubicBezTo>
                  <a:cubicBezTo>
                    <a:pt x="70" y="109"/>
                    <a:pt x="109" y="75"/>
                    <a:pt x="109" y="57"/>
                  </a:cubicBezTo>
                  <a:cubicBezTo>
                    <a:pt x="109" y="22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9532;p116">
              <a:extLst>
                <a:ext uri="{FF2B5EF4-FFF2-40B4-BE49-F238E27FC236}">
                  <a16:creationId xmlns:a16="http://schemas.microsoft.com/office/drawing/2014/main" id="{2089D9AD-D73C-42C7-50B4-89EF1CF36A13}"/>
                </a:ext>
              </a:extLst>
            </p:cNvPr>
            <p:cNvSpPr/>
            <p:nvPr/>
          </p:nvSpPr>
          <p:spPr>
            <a:xfrm>
              <a:off x="191435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35" y="0"/>
                    <a:pt x="0" y="39"/>
                    <a:pt x="0" y="74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109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9533;p116">
              <a:extLst>
                <a:ext uri="{FF2B5EF4-FFF2-40B4-BE49-F238E27FC236}">
                  <a16:creationId xmlns:a16="http://schemas.microsoft.com/office/drawing/2014/main" id="{E5F0DD93-9FBE-5076-F185-7DA502D36FDE}"/>
                </a:ext>
              </a:extLst>
            </p:cNvPr>
            <p:cNvSpPr/>
            <p:nvPr/>
          </p:nvSpPr>
          <p:spPr>
            <a:xfrm>
              <a:off x="1995670" y="104866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5" y="0"/>
                  </a:moveTo>
                  <a:cubicBezTo>
                    <a:pt x="36" y="0"/>
                    <a:pt x="18" y="39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110" y="57"/>
                  </a:cubicBezTo>
                  <a:cubicBezTo>
                    <a:pt x="110" y="39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9534;p116">
              <a:extLst>
                <a:ext uri="{FF2B5EF4-FFF2-40B4-BE49-F238E27FC236}">
                  <a16:creationId xmlns:a16="http://schemas.microsoft.com/office/drawing/2014/main" id="{5674511A-024E-55BD-9F7F-A1081ED0E9BF}"/>
                </a:ext>
              </a:extLst>
            </p:cNvPr>
            <p:cNvSpPr/>
            <p:nvPr/>
          </p:nvSpPr>
          <p:spPr>
            <a:xfrm>
              <a:off x="2077171" y="1048665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4" y="0"/>
                  </a:moveTo>
                  <a:cubicBezTo>
                    <a:pt x="40" y="0"/>
                    <a:pt x="18" y="39"/>
                    <a:pt x="0" y="74"/>
                  </a:cubicBezTo>
                  <a:cubicBezTo>
                    <a:pt x="0" y="92"/>
                    <a:pt x="18" y="126"/>
                    <a:pt x="57" y="126"/>
                  </a:cubicBezTo>
                  <a:cubicBezTo>
                    <a:pt x="74" y="126"/>
                    <a:pt x="109" y="92"/>
                    <a:pt x="109" y="57"/>
                  </a:cubicBezTo>
                  <a:cubicBezTo>
                    <a:pt x="109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9535;p116">
              <a:extLst>
                <a:ext uri="{FF2B5EF4-FFF2-40B4-BE49-F238E27FC236}">
                  <a16:creationId xmlns:a16="http://schemas.microsoft.com/office/drawing/2014/main" id="{6AEC9C22-3B6F-F82F-DC8A-8451699F6573}"/>
                </a:ext>
              </a:extLst>
            </p:cNvPr>
            <p:cNvSpPr/>
            <p:nvPr/>
          </p:nvSpPr>
          <p:spPr>
            <a:xfrm>
              <a:off x="2162449" y="104866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70" y="109"/>
                    <a:pt x="88" y="92"/>
                    <a:pt x="88" y="57"/>
                  </a:cubicBezTo>
                  <a:cubicBezTo>
                    <a:pt x="88" y="39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9536;p116">
              <a:extLst>
                <a:ext uri="{FF2B5EF4-FFF2-40B4-BE49-F238E27FC236}">
                  <a16:creationId xmlns:a16="http://schemas.microsoft.com/office/drawing/2014/main" id="{A4967D7E-E84D-DC6A-13AC-2491BCE580D4}"/>
                </a:ext>
              </a:extLst>
            </p:cNvPr>
            <p:cNvSpPr/>
            <p:nvPr/>
          </p:nvSpPr>
          <p:spPr>
            <a:xfrm>
              <a:off x="1744512" y="249900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39" y="0"/>
                    <a:pt x="0" y="35"/>
                    <a:pt x="0" y="52"/>
                  </a:cubicBezTo>
                  <a:cubicBezTo>
                    <a:pt x="0" y="87"/>
                    <a:pt x="39" y="109"/>
                    <a:pt x="57" y="109"/>
                  </a:cubicBezTo>
                  <a:cubicBezTo>
                    <a:pt x="91" y="109"/>
                    <a:pt x="109" y="70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9537;p116">
              <a:extLst>
                <a:ext uri="{FF2B5EF4-FFF2-40B4-BE49-F238E27FC236}">
                  <a16:creationId xmlns:a16="http://schemas.microsoft.com/office/drawing/2014/main" id="{EC354169-A01C-72DD-BDC4-3736813C09E9}"/>
                </a:ext>
              </a:extLst>
            </p:cNvPr>
            <p:cNvSpPr/>
            <p:nvPr/>
          </p:nvSpPr>
          <p:spPr>
            <a:xfrm>
              <a:off x="1829791" y="249900"/>
              <a:ext cx="15833" cy="17413"/>
            </a:xfrm>
            <a:custGeom>
              <a:avLst/>
              <a:gdLst/>
              <a:ahLst/>
              <a:cxnLst/>
              <a:rect l="l" t="t" r="r" b="b"/>
              <a:pathLst>
                <a:path w="88" h="94" extrusionOk="0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66"/>
                    <a:pt x="11" y="93"/>
                    <a:pt x="33" y="93"/>
                  </a:cubicBezTo>
                  <a:cubicBezTo>
                    <a:pt x="39" y="93"/>
                    <a:pt x="45" y="92"/>
                    <a:pt x="53" y="87"/>
                  </a:cubicBezTo>
                  <a:cubicBezTo>
                    <a:pt x="70" y="87"/>
                    <a:pt x="87" y="70"/>
                    <a:pt x="87" y="52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9538;p116">
              <a:extLst>
                <a:ext uri="{FF2B5EF4-FFF2-40B4-BE49-F238E27FC236}">
                  <a16:creationId xmlns:a16="http://schemas.microsoft.com/office/drawing/2014/main" id="{5DE1B69A-84B6-DE69-E2CD-A482F585C2D7}"/>
                </a:ext>
              </a:extLst>
            </p:cNvPr>
            <p:cNvSpPr/>
            <p:nvPr/>
          </p:nvSpPr>
          <p:spPr>
            <a:xfrm>
              <a:off x="1911112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3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1" y="87"/>
                    <a:pt x="92" y="70"/>
                    <a:pt x="92" y="52"/>
                  </a:cubicBezTo>
                  <a:cubicBezTo>
                    <a:pt x="92" y="35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9539;p116">
              <a:extLst>
                <a:ext uri="{FF2B5EF4-FFF2-40B4-BE49-F238E27FC236}">
                  <a16:creationId xmlns:a16="http://schemas.microsoft.com/office/drawing/2014/main" id="{BBCE74B6-CFC9-ABD9-530D-85CA74F068C8}"/>
                </a:ext>
              </a:extLst>
            </p:cNvPr>
            <p:cNvSpPr/>
            <p:nvPr/>
          </p:nvSpPr>
          <p:spPr>
            <a:xfrm>
              <a:off x="199261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92" y="87"/>
                    <a:pt x="109" y="70"/>
                    <a:pt x="109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9540;p116">
              <a:extLst>
                <a:ext uri="{FF2B5EF4-FFF2-40B4-BE49-F238E27FC236}">
                  <a16:creationId xmlns:a16="http://schemas.microsoft.com/office/drawing/2014/main" id="{06216ADD-53DC-9641-8669-DEEC137DBC59}"/>
                </a:ext>
              </a:extLst>
            </p:cNvPr>
            <p:cNvSpPr/>
            <p:nvPr/>
          </p:nvSpPr>
          <p:spPr>
            <a:xfrm>
              <a:off x="2073932" y="24990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8" y="0"/>
                  </a:moveTo>
                  <a:cubicBezTo>
                    <a:pt x="36" y="0"/>
                    <a:pt x="1" y="35"/>
                    <a:pt x="1" y="52"/>
                  </a:cubicBezTo>
                  <a:cubicBezTo>
                    <a:pt x="18" y="70"/>
                    <a:pt x="36" y="87"/>
                    <a:pt x="58" y="87"/>
                  </a:cubicBezTo>
                  <a:cubicBezTo>
                    <a:pt x="92" y="87"/>
                    <a:pt x="110" y="70"/>
                    <a:pt x="110" y="52"/>
                  </a:cubicBezTo>
                  <a:cubicBezTo>
                    <a:pt x="110" y="35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9541;p116">
              <a:extLst>
                <a:ext uri="{FF2B5EF4-FFF2-40B4-BE49-F238E27FC236}">
                  <a16:creationId xmlns:a16="http://schemas.microsoft.com/office/drawing/2014/main" id="{5DF1C855-3027-6DBE-707E-C02AFF3D8904}"/>
                </a:ext>
              </a:extLst>
            </p:cNvPr>
            <p:cNvSpPr/>
            <p:nvPr/>
          </p:nvSpPr>
          <p:spPr>
            <a:xfrm>
              <a:off x="2158491" y="249900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40" y="0"/>
                  </a:moveTo>
                  <a:cubicBezTo>
                    <a:pt x="23" y="0"/>
                    <a:pt x="1" y="35"/>
                    <a:pt x="1" y="52"/>
                  </a:cubicBezTo>
                  <a:cubicBezTo>
                    <a:pt x="1" y="70"/>
                    <a:pt x="23" y="87"/>
                    <a:pt x="57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9542;p116">
              <a:extLst>
                <a:ext uri="{FF2B5EF4-FFF2-40B4-BE49-F238E27FC236}">
                  <a16:creationId xmlns:a16="http://schemas.microsoft.com/office/drawing/2014/main" id="{2B721A4A-3A13-0785-0117-51AAF42F8C1C}"/>
                </a:ext>
              </a:extLst>
            </p:cNvPr>
            <p:cNvSpPr/>
            <p:nvPr/>
          </p:nvSpPr>
          <p:spPr>
            <a:xfrm>
              <a:off x="1751529" y="319922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109" y="57"/>
                    <a:pt x="109" y="35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9543;p116">
              <a:extLst>
                <a:ext uri="{FF2B5EF4-FFF2-40B4-BE49-F238E27FC236}">
                  <a16:creationId xmlns:a16="http://schemas.microsoft.com/office/drawing/2014/main" id="{8DA28E0E-6F16-419E-364E-841066E4F216}"/>
                </a:ext>
              </a:extLst>
            </p:cNvPr>
            <p:cNvSpPr/>
            <p:nvPr/>
          </p:nvSpPr>
          <p:spPr>
            <a:xfrm>
              <a:off x="1836088" y="316772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18" y="52"/>
                    <a:pt x="52" y="74"/>
                    <a:pt x="74" y="74"/>
                  </a:cubicBezTo>
                  <a:cubicBezTo>
                    <a:pt x="109" y="74"/>
                    <a:pt x="126" y="52"/>
                    <a:pt x="109" y="35"/>
                  </a:cubicBezTo>
                  <a:cubicBezTo>
                    <a:pt x="109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9544;p116">
              <a:extLst>
                <a:ext uri="{FF2B5EF4-FFF2-40B4-BE49-F238E27FC236}">
                  <a16:creationId xmlns:a16="http://schemas.microsoft.com/office/drawing/2014/main" id="{101B6981-28D3-81DE-C08A-A9C42EF67475}"/>
                </a:ext>
              </a:extLst>
            </p:cNvPr>
            <p:cNvSpPr/>
            <p:nvPr/>
          </p:nvSpPr>
          <p:spPr>
            <a:xfrm>
              <a:off x="19237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53"/>
                    <a:pt x="40" y="70"/>
                    <a:pt x="74" y="70"/>
                  </a:cubicBezTo>
                  <a:cubicBezTo>
                    <a:pt x="92" y="70"/>
                    <a:pt x="109" y="53"/>
                    <a:pt x="92" y="36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9545;p116">
              <a:extLst>
                <a:ext uri="{FF2B5EF4-FFF2-40B4-BE49-F238E27FC236}">
                  <a16:creationId xmlns:a16="http://schemas.microsoft.com/office/drawing/2014/main" id="{C76304AB-37AF-C722-C956-14B5C31A0CEB}"/>
                </a:ext>
              </a:extLst>
            </p:cNvPr>
            <p:cNvSpPr/>
            <p:nvPr/>
          </p:nvSpPr>
          <p:spPr>
            <a:xfrm>
              <a:off x="2005925" y="313438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53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53"/>
                    <a:pt x="53" y="70"/>
                    <a:pt x="70" y="70"/>
                  </a:cubicBezTo>
                  <a:cubicBezTo>
                    <a:pt x="109" y="70"/>
                    <a:pt x="127" y="53"/>
                    <a:pt x="109" y="36"/>
                  </a:cubicBezTo>
                  <a:cubicBezTo>
                    <a:pt x="109" y="18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9546;p116">
              <a:extLst>
                <a:ext uri="{FF2B5EF4-FFF2-40B4-BE49-F238E27FC236}">
                  <a16:creationId xmlns:a16="http://schemas.microsoft.com/office/drawing/2014/main" id="{5AFD9971-91C5-929A-AF85-395A46D6B774}"/>
                </a:ext>
              </a:extLst>
            </p:cNvPr>
            <p:cNvSpPr/>
            <p:nvPr/>
          </p:nvSpPr>
          <p:spPr>
            <a:xfrm>
              <a:off x="2087246" y="31343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53"/>
                    <a:pt x="53" y="70"/>
                    <a:pt x="92" y="70"/>
                  </a:cubicBezTo>
                  <a:cubicBezTo>
                    <a:pt x="110" y="70"/>
                    <a:pt x="127" y="53"/>
                    <a:pt x="110" y="36"/>
                  </a:cubicBezTo>
                  <a:cubicBezTo>
                    <a:pt x="110" y="18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9547;p116">
              <a:extLst>
                <a:ext uri="{FF2B5EF4-FFF2-40B4-BE49-F238E27FC236}">
                  <a16:creationId xmlns:a16="http://schemas.microsoft.com/office/drawing/2014/main" id="{BCB89F27-F109-254F-8F4C-5298384E7E67}"/>
                </a:ext>
              </a:extLst>
            </p:cNvPr>
            <p:cNvSpPr/>
            <p:nvPr/>
          </p:nvSpPr>
          <p:spPr>
            <a:xfrm>
              <a:off x="2171805" y="31343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3"/>
                    <a:pt x="36" y="70"/>
                    <a:pt x="75" y="70"/>
                  </a:cubicBezTo>
                  <a:cubicBezTo>
                    <a:pt x="92" y="70"/>
                    <a:pt x="110" y="53"/>
                    <a:pt x="92" y="36"/>
                  </a:cubicBezTo>
                  <a:cubicBezTo>
                    <a:pt x="92" y="18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9548;p116">
              <a:extLst>
                <a:ext uri="{FF2B5EF4-FFF2-40B4-BE49-F238E27FC236}">
                  <a16:creationId xmlns:a16="http://schemas.microsoft.com/office/drawing/2014/main" id="{C43F37A3-48A1-AABD-B47F-982C062F7F6E}"/>
                </a:ext>
              </a:extLst>
            </p:cNvPr>
            <p:cNvSpPr/>
            <p:nvPr/>
          </p:nvSpPr>
          <p:spPr>
            <a:xfrm>
              <a:off x="1763943" y="380311"/>
              <a:ext cx="23029" cy="13893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57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8"/>
                    <a:pt x="40" y="75"/>
                    <a:pt x="75" y="75"/>
                  </a:cubicBezTo>
                  <a:cubicBezTo>
                    <a:pt x="110" y="75"/>
                    <a:pt x="127" y="58"/>
                    <a:pt x="110" y="36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9549;p116">
              <a:extLst>
                <a:ext uri="{FF2B5EF4-FFF2-40B4-BE49-F238E27FC236}">
                  <a16:creationId xmlns:a16="http://schemas.microsoft.com/office/drawing/2014/main" id="{95D3EF01-C4E7-787F-F49B-A863B95DAD42}"/>
                </a:ext>
              </a:extLst>
            </p:cNvPr>
            <p:cNvSpPr/>
            <p:nvPr/>
          </p:nvSpPr>
          <p:spPr>
            <a:xfrm>
              <a:off x="1855519" y="370678"/>
              <a:ext cx="23029" cy="13152"/>
            </a:xfrm>
            <a:custGeom>
              <a:avLst/>
              <a:gdLst/>
              <a:ahLst/>
              <a:cxnLst/>
              <a:rect l="l" t="t" r="r" b="b"/>
              <a:pathLst>
                <a:path w="128" h="71" extrusionOk="0">
                  <a:moveTo>
                    <a:pt x="53" y="1"/>
                  </a:moveTo>
                  <a:cubicBezTo>
                    <a:pt x="18" y="18"/>
                    <a:pt x="1" y="36"/>
                    <a:pt x="18" y="53"/>
                  </a:cubicBezTo>
                  <a:cubicBezTo>
                    <a:pt x="18" y="70"/>
                    <a:pt x="53" y="70"/>
                    <a:pt x="92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9550;p116">
              <a:extLst>
                <a:ext uri="{FF2B5EF4-FFF2-40B4-BE49-F238E27FC236}">
                  <a16:creationId xmlns:a16="http://schemas.microsoft.com/office/drawing/2014/main" id="{C9E91D79-4112-5BAF-8F65-CA66DCCE050B}"/>
                </a:ext>
              </a:extLst>
            </p:cNvPr>
            <p:cNvSpPr/>
            <p:nvPr/>
          </p:nvSpPr>
          <p:spPr>
            <a:xfrm>
              <a:off x="1947274" y="36345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2" y="1"/>
                  </a:moveTo>
                  <a:cubicBezTo>
                    <a:pt x="17" y="1"/>
                    <a:pt x="0" y="18"/>
                    <a:pt x="17" y="40"/>
                  </a:cubicBezTo>
                  <a:cubicBezTo>
                    <a:pt x="17" y="57"/>
                    <a:pt x="52" y="75"/>
                    <a:pt x="87" y="75"/>
                  </a:cubicBezTo>
                  <a:cubicBezTo>
                    <a:pt x="109" y="75"/>
                    <a:pt x="126" y="57"/>
                    <a:pt x="126" y="40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9551;p116">
              <a:extLst>
                <a:ext uri="{FF2B5EF4-FFF2-40B4-BE49-F238E27FC236}">
                  <a16:creationId xmlns:a16="http://schemas.microsoft.com/office/drawing/2014/main" id="{7F0E7EF9-7EB1-E6C2-4F17-7FBA65A33997}"/>
                </a:ext>
              </a:extLst>
            </p:cNvPr>
            <p:cNvSpPr/>
            <p:nvPr/>
          </p:nvSpPr>
          <p:spPr>
            <a:xfrm>
              <a:off x="2034891" y="360304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35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35" y="35"/>
                    <a:pt x="57" y="57"/>
                    <a:pt x="92" y="57"/>
                  </a:cubicBezTo>
                  <a:cubicBezTo>
                    <a:pt x="109" y="57"/>
                    <a:pt x="127" y="35"/>
                    <a:pt x="109" y="18"/>
                  </a:cubicBezTo>
                  <a:cubicBezTo>
                    <a:pt x="109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9552;p116">
              <a:extLst>
                <a:ext uri="{FF2B5EF4-FFF2-40B4-BE49-F238E27FC236}">
                  <a16:creationId xmlns:a16="http://schemas.microsoft.com/office/drawing/2014/main" id="{03470042-7B0C-3DEB-92F9-AC0C46E08B1F}"/>
                </a:ext>
              </a:extLst>
            </p:cNvPr>
            <p:cNvSpPr/>
            <p:nvPr/>
          </p:nvSpPr>
          <p:spPr>
            <a:xfrm>
              <a:off x="2119450" y="360304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39" y="0"/>
                  </a:moveTo>
                  <a:cubicBezTo>
                    <a:pt x="0" y="0"/>
                    <a:pt x="0" y="0"/>
                    <a:pt x="0" y="18"/>
                  </a:cubicBezTo>
                  <a:cubicBezTo>
                    <a:pt x="22" y="35"/>
                    <a:pt x="57" y="57"/>
                    <a:pt x="74" y="57"/>
                  </a:cubicBezTo>
                  <a:cubicBezTo>
                    <a:pt x="109" y="57"/>
                    <a:pt x="109" y="35"/>
                    <a:pt x="109" y="18"/>
                  </a:cubicBezTo>
                  <a:cubicBezTo>
                    <a:pt x="92" y="0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9553;p116">
              <a:extLst>
                <a:ext uri="{FF2B5EF4-FFF2-40B4-BE49-F238E27FC236}">
                  <a16:creationId xmlns:a16="http://schemas.microsoft.com/office/drawing/2014/main" id="{74AD0A7F-B4F3-F41B-CC64-1E231F6A6AFB}"/>
                </a:ext>
              </a:extLst>
            </p:cNvPr>
            <p:cNvSpPr/>
            <p:nvPr/>
          </p:nvSpPr>
          <p:spPr>
            <a:xfrm>
              <a:off x="2197712" y="360304"/>
              <a:ext cx="23569" cy="13893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40" y="0"/>
                  </a:moveTo>
                  <a:cubicBezTo>
                    <a:pt x="22" y="0"/>
                    <a:pt x="0" y="18"/>
                    <a:pt x="22" y="35"/>
                  </a:cubicBezTo>
                  <a:cubicBezTo>
                    <a:pt x="40" y="57"/>
                    <a:pt x="57" y="74"/>
                    <a:pt x="92" y="74"/>
                  </a:cubicBezTo>
                  <a:cubicBezTo>
                    <a:pt x="109" y="74"/>
                    <a:pt x="131" y="57"/>
                    <a:pt x="109" y="35"/>
                  </a:cubicBezTo>
                  <a:cubicBezTo>
                    <a:pt x="92" y="18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9554;p116">
              <a:extLst>
                <a:ext uri="{FF2B5EF4-FFF2-40B4-BE49-F238E27FC236}">
                  <a16:creationId xmlns:a16="http://schemas.microsoft.com/office/drawing/2014/main" id="{9E73637F-2C3B-5212-B793-B09D1D53EDD2}"/>
                </a:ext>
              </a:extLst>
            </p:cNvPr>
            <p:cNvSpPr/>
            <p:nvPr/>
          </p:nvSpPr>
          <p:spPr>
            <a:xfrm>
              <a:off x="1780495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57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57" y="75"/>
                    <a:pt x="74" y="75"/>
                  </a:cubicBezTo>
                  <a:cubicBezTo>
                    <a:pt x="109" y="75"/>
                    <a:pt x="126" y="53"/>
                    <a:pt x="126" y="36"/>
                  </a:cubicBezTo>
                  <a:cubicBezTo>
                    <a:pt x="126" y="1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9555;p116">
              <a:extLst>
                <a:ext uri="{FF2B5EF4-FFF2-40B4-BE49-F238E27FC236}">
                  <a16:creationId xmlns:a16="http://schemas.microsoft.com/office/drawing/2014/main" id="{BB9BC9B0-5AB9-73DB-7186-69B664FD193A}"/>
                </a:ext>
              </a:extLst>
            </p:cNvPr>
            <p:cNvSpPr/>
            <p:nvPr/>
          </p:nvSpPr>
          <p:spPr>
            <a:xfrm>
              <a:off x="1881426" y="422546"/>
              <a:ext cx="22849" cy="13338"/>
            </a:xfrm>
            <a:custGeom>
              <a:avLst/>
              <a:gdLst/>
              <a:ahLst/>
              <a:cxnLst/>
              <a:rect l="l" t="t" r="r" b="b"/>
              <a:pathLst>
                <a:path w="127" h="72" extrusionOk="0">
                  <a:moveTo>
                    <a:pt x="69" y="1"/>
                  </a:moveTo>
                  <a:cubicBezTo>
                    <a:pt x="60" y="1"/>
                    <a:pt x="50" y="3"/>
                    <a:pt x="40" y="8"/>
                  </a:cubicBezTo>
                  <a:cubicBezTo>
                    <a:pt x="18" y="8"/>
                    <a:pt x="1" y="25"/>
                    <a:pt x="1" y="47"/>
                  </a:cubicBezTo>
                  <a:cubicBezTo>
                    <a:pt x="13" y="59"/>
                    <a:pt x="27" y="72"/>
                    <a:pt x="47" y="72"/>
                  </a:cubicBezTo>
                  <a:cubicBezTo>
                    <a:pt x="55" y="72"/>
                    <a:pt x="64" y="70"/>
                    <a:pt x="75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2" y="1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9556;p116">
              <a:extLst>
                <a:ext uri="{FF2B5EF4-FFF2-40B4-BE49-F238E27FC236}">
                  <a16:creationId xmlns:a16="http://schemas.microsoft.com/office/drawing/2014/main" id="{83CCD3C4-730A-8649-4FB8-F56FA2CD2316}"/>
                </a:ext>
              </a:extLst>
            </p:cNvPr>
            <p:cNvSpPr/>
            <p:nvPr/>
          </p:nvSpPr>
          <p:spPr>
            <a:xfrm>
              <a:off x="1979298" y="411061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40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3"/>
                    <a:pt x="57" y="53"/>
                    <a:pt x="74" y="53"/>
                  </a:cubicBezTo>
                  <a:cubicBezTo>
                    <a:pt x="109" y="53"/>
                    <a:pt x="127" y="35"/>
                    <a:pt x="109" y="18"/>
                  </a:cubicBezTo>
                  <a:cubicBezTo>
                    <a:pt x="109" y="0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9557;p116">
              <a:extLst>
                <a:ext uri="{FF2B5EF4-FFF2-40B4-BE49-F238E27FC236}">
                  <a16:creationId xmlns:a16="http://schemas.microsoft.com/office/drawing/2014/main" id="{23EC9F00-DC5F-8C10-857A-0C7D557237BD}"/>
                </a:ext>
              </a:extLst>
            </p:cNvPr>
            <p:cNvSpPr/>
            <p:nvPr/>
          </p:nvSpPr>
          <p:spPr>
            <a:xfrm>
              <a:off x="2070874" y="400502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35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35" y="57"/>
                    <a:pt x="53" y="57"/>
                    <a:pt x="92" y="57"/>
                  </a:cubicBezTo>
                  <a:cubicBezTo>
                    <a:pt x="127" y="57"/>
                    <a:pt x="127" y="36"/>
                    <a:pt x="109" y="18"/>
                  </a:cubicBezTo>
                  <a:cubicBezTo>
                    <a:pt x="109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9558;p116">
              <a:extLst>
                <a:ext uri="{FF2B5EF4-FFF2-40B4-BE49-F238E27FC236}">
                  <a16:creationId xmlns:a16="http://schemas.microsoft.com/office/drawing/2014/main" id="{B24CE4CF-E075-56E6-18FD-FF45E1EE3C48}"/>
                </a:ext>
              </a:extLst>
            </p:cNvPr>
            <p:cNvSpPr/>
            <p:nvPr/>
          </p:nvSpPr>
          <p:spPr>
            <a:xfrm>
              <a:off x="2156332" y="399205"/>
              <a:ext cx="21950" cy="7966"/>
            </a:xfrm>
            <a:custGeom>
              <a:avLst/>
              <a:gdLst/>
              <a:ahLst/>
              <a:cxnLst/>
              <a:rect l="l" t="t" r="r" b="b"/>
              <a:pathLst>
                <a:path w="122" h="43" extrusionOk="0">
                  <a:moveTo>
                    <a:pt x="17" y="1"/>
                  </a:moveTo>
                  <a:cubicBezTo>
                    <a:pt x="6" y="1"/>
                    <a:pt x="1" y="13"/>
                    <a:pt x="13" y="25"/>
                  </a:cubicBezTo>
                  <a:cubicBezTo>
                    <a:pt x="35" y="43"/>
                    <a:pt x="69" y="43"/>
                    <a:pt x="87" y="43"/>
                  </a:cubicBezTo>
                  <a:cubicBezTo>
                    <a:pt x="122" y="43"/>
                    <a:pt x="122" y="43"/>
                    <a:pt x="104" y="25"/>
                  </a:cubicBezTo>
                  <a:cubicBezTo>
                    <a:pt x="87" y="8"/>
                    <a:pt x="69" y="8"/>
                    <a:pt x="35" y="8"/>
                  </a:cubicBezTo>
                  <a:cubicBezTo>
                    <a:pt x="28" y="3"/>
                    <a:pt x="22" y="1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9559;p116">
              <a:extLst>
                <a:ext uri="{FF2B5EF4-FFF2-40B4-BE49-F238E27FC236}">
                  <a16:creationId xmlns:a16="http://schemas.microsoft.com/office/drawing/2014/main" id="{2A7A496E-EA95-92AB-1E50-4BC631F0F176}"/>
                </a:ext>
              </a:extLst>
            </p:cNvPr>
            <p:cNvSpPr/>
            <p:nvPr/>
          </p:nvSpPr>
          <p:spPr>
            <a:xfrm>
              <a:off x="2233695" y="403836"/>
              <a:ext cx="19791" cy="10559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40" y="0"/>
                  </a:moveTo>
                  <a:cubicBezTo>
                    <a:pt x="1" y="0"/>
                    <a:pt x="1" y="18"/>
                    <a:pt x="18" y="18"/>
                  </a:cubicBezTo>
                  <a:cubicBezTo>
                    <a:pt x="18" y="39"/>
                    <a:pt x="57" y="57"/>
                    <a:pt x="75" y="57"/>
                  </a:cubicBezTo>
                  <a:cubicBezTo>
                    <a:pt x="109" y="57"/>
                    <a:pt x="109" y="57"/>
                    <a:pt x="92" y="39"/>
                  </a:cubicBezTo>
                  <a:cubicBezTo>
                    <a:pt x="92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9560;p116">
              <a:extLst>
                <a:ext uri="{FF2B5EF4-FFF2-40B4-BE49-F238E27FC236}">
                  <a16:creationId xmlns:a16="http://schemas.microsoft.com/office/drawing/2014/main" id="{F2E3B491-0BBA-9B6B-FD9E-034111BBACDC}"/>
                </a:ext>
              </a:extLst>
            </p:cNvPr>
            <p:cNvSpPr/>
            <p:nvPr/>
          </p:nvSpPr>
          <p:spPr>
            <a:xfrm>
              <a:off x="1796867" y="494790"/>
              <a:ext cx="26088" cy="14820"/>
            </a:xfrm>
            <a:custGeom>
              <a:avLst/>
              <a:gdLst/>
              <a:ahLst/>
              <a:cxnLst/>
              <a:rect l="l" t="t" r="r" b="b"/>
              <a:pathLst>
                <a:path w="145" h="80" extrusionOk="0">
                  <a:moveTo>
                    <a:pt x="53" y="1"/>
                  </a:moveTo>
                  <a:cubicBezTo>
                    <a:pt x="18" y="1"/>
                    <a:pt x="1" y="36"/>
                    <a:pt x="18" y="53"/>
                  </a:cubicBezTo>
                  <a:cubicBezTo>
                    <a:pt x="18" y="65"/>
                    <a:pt x="35" y="80"/>
                    <a:pt x="53" y="80"/>
                  </a:cubicBezTo>
                  <a:cubicBezTo>
                    <a:pt x="60" y="80"/>
                    <a:pt x="68" y="77"/>
                    <a:pt x="75" y="70"/>
                  </a:cubicBezTo>
                  <a:cubicBezTo>
                    <a:pt x="109" y="70"/>
                    <a:pt x="144" y="53"/>
                    <a:pt x="127" y="36"/>
                  </a:cubicBezTo>
                  <a:cubicBezTo>
                    <a:pt x="127" y="1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9561;p116">
              <a:extLst>
                <a:ext uri="{FF2B5EF4-FFF2-40B4-BE49-F238E27FC236}">
                  <a16:creationId xmlns:a16="http://schemas.microsoft.com/office/drawing/2014/main" id="{5D61B84C-515A-8974-26E4-777CFB530A39}"/>
                </a:ext>
              </a:extLst>
            </p:cNvPr>
            <p:cNvSpPr/>
            <p:nvPr/>
          </p:nvSpPr>
          <p:spPr>
            <a:xfrm>
              <a:off x="1904095" y="474784"/>
              <a:ext cx="23749" cy="12967"/>
            </a:xfrm>
            <a:custGeom>
              <a:avLst/>
              <a:gdLst/>
              <a:ahLst/>
              <a:cxnLst/>
              <a:rect l="l" t="t" r="r" b="b"/>
              <a:pathLst>
                <a:path w="132" h="70" extrusionOk="0">
                  <a:moveTo>
                    <a:pt x="57" y="0"/>
                  </a:moveTo>
                  <a:cubicBezTo>
                    <a:pt x="22" y="0"/>
                    <a:pt x="1" y="17"/>
                    <a:pt x="1" y="52"/>
                  </a:cubicBezTo>
                  <a:cubicBezTo>
                    <a:pt x="22" y="70"/>
                    <a:pt x="40" y="70"/>
                    <a:pt x="75" y="70"/>
                  </a:cubicBezTo>
                  <a:cubicBezTo>
                    <a:pt x="110" y="52"/>
                    <a:pt x="131" y="35"/>
                    <a:pt x="131" y="17"/>
                  </a:cubicBezTo>
                  <a:cubicBezTo>
                    <a:pt x="110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9562;p116">
              <a:extLst>
                <a:ext uri="{FF2B5EF4-FFF2-40B4-BE49-F238E27FC236}">
                  <a16:creationId xmlns:a16="http://schemas.microsoft.com/office/drawing/2014/main" id="{8440F2F4-2505-C1B3-043D-97B4808159C0}"/>
                </a:ext>
              </a:extLst>
            </p:cNvPr>
            <p:cNvSpPr/>
            <p:nvPr/>
          </p:nvSpPr>
          <p:spPr>
            <a:xfrm>
              <a:off x="2008984" y="454593"/>
              <a:ext cx="22849" cy="12967"/>
            </a:xfrm>
            <a:custGeom>
              <a:avLst/>
              <a:gdLst/>
              <a:ahLst/>
              <a:cxnLst/>
              <a:rect l="l" t="t" r="r" b="b"/>
              <a:pathLst>
                <a:path w="127" h="70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8" y="70"/>
                    <a:pt x="53" y="70"/>
                    <a:pt x="70" y="70"/>
                  </a:cubicBezTo>
                  <a:cubicBezTo>
                    <a:pt x="110" y="70"/>
                    <a:pt x="127" y="52"/>
                    <a:pt x="127" y="35"/>
                  </a:cubicBezTo>
                  <a:cubicBezTo>
                    <a:pt x="110" y="18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9563;p116">
              <a:extLst>
                <a:ext uri="{FF2B5EF4-FFF2-40B4-BE49-F238E27FC236}">
                  <a16:creationId xmlns:a16="http://schemas.microsoft.com/office/drawing/2014/main" id="{B6C733B8-E659-471B-8735-AF2D537A8015}"/>
                </a:ext>
              </a:extLst>
            </p:cNvPr>
            <p:cNvSpPr/>
            <p:nvPr/>
          </p:nvSpPr>
          <p:spPr>
            <a:xfrm>
              <a:off x="2106856" y="442737"/>
              <a:ext cx="22849" cy="12041"/>
            </a:xfrm>
            <a:custGeom>
              <a:avLst/>
              <a:gdLst/>
              <a:ahLst/>
              <a:cxnLst/>
              <a:rect l="l" t="t" r="r" b="b"/>
              <a:pathLst>
                <a:path w="127" h="65" extrusionOk="0">
                  <a:moveTo>
                    <a:pt x="66" y="0"/>
                  </a:moveTo>
                  <a:cubicBezTo>
                    <a:pt x="56" y="0"/>
                    <a:pt x="46" y="3"/>
                    <a:pt x="36" y="8"/>
                  </a:cubicBezTo>
                  <a:cubicBezTo>
                    <a:pt x="1" y="8"/>
                    <a:pt x="1" y="25"/>
                    <a:pt x="1" y="47"/>
                  </a:cubicBezTo>
                  <a:cubicBezTo>
                    <a:pt x="18" y="47"/>
                    <a:pt x="53" y="64"/>
                    <a:pt x="70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0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9564;p116">
              <a:extLst>
                <a:ext uri="{FF2B5EF4-FFF2-40B4-BE49-F238E27FC236}">
                  <a16:creationId xmlns:a16="http://schemas.microsoft.com/office/drawing/2014/main" id="{0B4539B6-6E03-D7EB-2048-782B244A9111}"/>
                </a:ext>
              </a:extLst>
            </p:cNvPr>
            <p:cNvSpPr/>
            <p:nvPr/>
          </p:nvSpPr>
          <p:spPr>
            <a:xfrm>
              <a:off x="2194654" y="437550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17" y="53"/>
                    <a:pt x="57" y="75"/>
                    <a:pt x="74" y="75"/>
                  </a:cubicBezTo>
                  <a:cubicBezTo>
                    <a:pt x="91" y="75"/>
                    <a:pt x="109" y="53"/>
                    <a:pt x="91" y="36"/>
                  </a:cubicBezTo>
                  <a:cubicBezTo>
                    <a:pt x="91" y="18"/>
                    <a:pt x="57" y="18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9565;p116">
              <a:extLst>
                <a:ext uri="{FF2B5EF4-FFF2-40B4-BE49-F238E27FC236}">
                  <a16:creationId xmlns:a16="http://schemas.microsoft.com/office/drawing/2014/main" id="{1378BC35-D1B5-8CD5-1FAC-3E29E77A54DF}"/>
                </a:ext>
              </a:extLst>
            </p:cNvPr>
            <p:cNvSpPr/>
            <p:nvPr/>
          </p:nvSpPr>
          <p:spPr>
            <a:xfrm>
              <a:off x="2266619" y="447368"/>
              <a:ext cx="18891" cy="11856"/>
            </a:xfrm>
            <a:custGeom>
              <a:avLst/>
              <a:gdLst/>
              <a:ahLst/>
              <a:cxnLst/>
              <a:rect l="l" t="t" r="r" b="b"/>
              <a:pathLst>
                <a:path w="105" h="64" extrusionOk="0">
                  <a:moveTo>
                    <a:pt x="35" y="0"/>
                  </a:moveTo>
                  <a:cubicBezTo>
                    <a:pt x="18" y="0"/>
                    <a:pt x="0" y="0"/>
                    <a:pt x="18" y="22"/>
                  </a:cubicBezTo>
                  <a:cubicBezTo>
                    <a:pt x="18" y="39"/>
                    <a:pt x="53" y="57"/>
                    <a:pt x="74" y="57"/>
                  </a:cubicBezTo>
                  <a:cubicBezTo>
                    <a:pt x="79" y="62"/>
                    <a:pt x="85" y="64"/>
                    <a:pt x="89" y="64"/>
                  </a:cubicBezTo>
                  <a:cubicBezTo>
                    <a:pt x="99" y="64"/>
                    <a:pt x="104" y="52"/>
                    <a:pt x="92" y="39"/>
                  </a:cubicBezTo>
                  <a:cubicBezTo>
                    <a:pt x="92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9566;p116">
              <a:extLst>
                <a:ext uri="{FF2B5EF4-FFF2-40B4-BE49-F238E27FC236}">
                  <a16:creationId xmlns:a16="http://schemas.microsoft.com/office/drawing/2014/main" id="{7AC86B4C-141F-EBE4-AF7F-7762EE771F31}"/>
                </a:ext>
              </a:extLst>
            </p:cNvPr>
            <p:cNvSpPr/>
            <p:nvPr/>
          </p:nvSpPr>
          <p:spPr>
            <a:xfrm>
              <a:off x="1810181" y="557217"/>
              <a:ext cx="22849" cy="16487"/>
            </a:xfrm>
            <a:custGeom>
              <a:avLst/>
              <a:gdLst/>
              <a:ahLst/>
              <a:cxnLst/>
              <a:rect l="l" t="t" r="r" b="b"/>
              <a:pathLst>
                <a:path w="127" h="89" extrusionOk="0">
                  <a:moveTo>
                    <a:pt x="83" y="0"/>
                  </a:moveTo>
                  <a:cubicBezTo>
                    <a:pt x="74" y="0"/>
                    <a:pt x="63" y="2"/>
                    <a:pt x="53" y="8"/>
                  </a:cubicBezTo>
                  <a:cubicBezTo>
                    <a:pt x="18" y="8"/>
                    <a:pt x="1" y="25"/>
                    <a:pt x="1" y="60"/>
                  </a:cubicBezTo>
                  <a:cubicBezTo>
                    <a:pt x="1" y="75"/>
                    <a:pt x="18" y="89"/>
                    <a:pt x="41" y="89"/>
                  </a:cubicBezTo>
                  <a:cubicBezTo>
                    <a:pt x="50" y="89"/>
                    <a:pt x="60" y="87"/>
                    <a:pt x="70" y="82"/>
                  </a:cubicBezTo>
                  <a:cubicBezTo>
                    <a:pt x="109" y="82"/>
                    <a:pt x="127" y="42"/>
                    <a:pt x="127" y="25"/>
                  </a:cubicBezTo>
                  <a:cubicBezTo>
                    <a:pt x="127" y="13"/>
                    <a:pt x="107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9567;p116">
              <a:extLst>
                <a:ext uri="{FF2B5EF4-FFF2-40B4-BE49-F238E27FC236}">
                  <a16:creationId xmlns:a16="http://schemas.microsoft.com/office/drawing/2014/main" id="{D895A077-D09D-173F-98D1-F3C7D1DCEBE5}"/>
                </a:ext>
              </a:extLst>
            </p:cNvPr>
            <p:cNvSpPr/>
            <p:nvPr/>
          </p:nvSpPr>
          <p:spPr>
            <a:xfrm>
              <a:off x="1920647" y="530172"/>
              <a:ext cx="26807" cy="16116"/>
            </a:xfrm>
            <a:custGeom>
              <a:avLst/>
              <a:gdLst/>
              <a:ahLst/>
              <a:cxnLst/>
              <a:rect l="l" t="t" r="r" b="b"/>
              <a:pathLst>
                <a:path w="149" h="87" extrusionOk="0">
                  <a:moveTo>
                    <a:pt x="87" y="1"/>
                  </a:moveTo>
                  <a:cubicBezTo>
                    <a:pt x="78" y="1"/>
                    <a:pt x="67" y="3"/>
                    <a:pt x="57" y="10"/>
                  </a:cubicBezTo>
                  <a:cubicBezTo>
                    <a:pt x="18" y="10"/>
                    <a:pt x="0" y="45"/>
                    <a:pt x="0" y="62"/>
                  </a:cubicBezTo>
                  <a:cubicBezTo>
                    <a:pt x="0" y="75"/>
                    <a:pt x="20" y="87"/>
                    <a:pt x="43" y="87"/>
                  </a:cubicBezTo>
                  <a:cubicBezTo>
                    <a:pt x="53" y="87"/>
                    <a:pt x="64" y="85"/>
                    <a:pt x="74" y="80"/>
                  </a:cubicBezTo>
                  <a:cubicBezTo>
                    <a:pt x="109" y="80"/>
                    <a:pt x="148" y="62"/>
                    <a:pt x="126" y="27"/>
                  </a:cubicBezTo>
                  <a:cubicBezTo>
                    <a:pt x="126" y="15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9568;p116">
              <a:extLst>
                <a:ext uri="{FF2B5EF4-FFF2-40B4-BE49-F238E27FC236}">
                  <a16:creationId xmlns:a16="http://schemas.microsoft.com/office/drawing/2014/main" id="{9FA8293E-A65A-1C0E-7455-D423112801FB}"/>
                </a:ext>
              </a:extLst>
            </p:cNvPr>
            <p:cNvSpPr/>
            <p:nvPr/>
          </p:nvSpPr>
          <p:spPr>
            <a:xfrm>
              <a:off x="2028594" y="507757"/>
              <a:ext cx="26088" cy="15190"/>
            </a:xfrm>
            <a:custGeom>
              <a:avLst/>
              <a:gdLst/>
              <a:ahLst/>
              <a:cxnLst/>
              <a:rect l="l" t="t" r="r" b="b"/>
              <a:pathLst>
                <a:path w="145" h="82" extrusionOk="0">
                  <a:moveTo>
                    <a:pt x="53" y="0"/>
                  </a:moveTo>
                  <a:cubicBezTo>
                    <a:pt x="18" y="0"/>
                    <a:pt x="1" y="40"/>
                    <a:pt x="18" y="57"/>
                  </a:cubicBezTo>
                  <a:cubicBezTo>
                    <a:pt x="18" y="69"/>
                    <a:pt x="35" y="82"/>
                    <a:pt x="52" y="82"/>
                  </a:cubicBezTo>
                  <a:cubicBezTo>
                    <a:pt x="59" y="82"/>
                    <a:pt x="65" y="80"/>
                    <a:pt x="70" y="74"/>
                  </a:cubicBezTo>
                  <a:cubicBezTo>
                    <a:pt x="109" y="74"/>
                    <a:pt x="144" y="57"/>
                    <a:pt x="127" y="40"/>
                  </a:cubicBezTo>
                  <a:cubicBezTo>
                    <a:pt x="127" y="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9569;p116">
              <a:extLst>
                <a:ext uri="{FF2B5EF4-FFF2-40B4-BE49-F238E27FC236}">
                  <a16:creationId xmlns:a16="http://schemas.microsoft.com/office/drawing/2014/main" id="{0509F889-F239-C6EF-8A4C-537D10397924}"/>
                </a:ext>
              </a:extLst>
            </p:cNvPr>
            <p:cNvSpPr/>
            <p:nvPr/>
          </p:nvSpPr>
          <p:spPr>
            <a:xfrm>
              <a:off x="2129525" y="491641"/>
              <a:ext cx="23029" cy="16302"/>
            </a:xfrm>
            <a:custGeom>
              <a:avLst/>
              <a:gdLst/>
              <a:ahLst/>
              <a:cxnLst/>
              <a:rect l="l" t="t" r="r" b="b"/>
              <a:pathLst>
                <a:path w="128" h="88" extrusionOk="0">
                  <a:moveTo>
                    <a:pt x="53" y="0"/>
                  </a:moveTo>
                  <a:cubicBezTo>
                    <a:pt x="18" y="18"/>
                    <a:pt x="1" y="35"/>
                    <a:pt x="18" y="53"/>
                  </a:cubicBezTo>
                  <a:cubicBezTo>
                    <a:pt x="18" y="70"/>
                    <a:pt x="53" y="87"/>
                    <a:pt x="75" y="87"/>
                  </a:cubicBezTo>
                  <a:cubicBezTo>
                    <a:pt x="110" y="70"/>
                    <a:pt x="127" y="53"/>
                    <a:pt x="127" y="35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9570;p116">
              <a:extLst>
                <a:ext uri="{FF2B5EF4-FFF2-40B4-BE49-F238E27FC236}">
                  <a16:creationId xmlns:a16="http://schemas.microsoft.com/office/drawing/2014/main" id="{51F4530B-E703-8D97-E6D5-E41D7C230F06}"/>
                </a:ext>
              </a:extLst>
            </p:cNvPr>
            <p:cNvSpPr/>
            <p:nvPr/>
          </p:nvSpPr>
          <p:spPr>
            <a:xfrm>
              <a:off x="2221281" y="487566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35" y="1"/>
                  </a:moveTo>
                  <a:cubicBezTo>
                    <a:pt x="17" y="1"/>
                    <a:pt x="0" y="22"/>
                    <a:pt x="0" y="40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87" y="57"/>
                    <a:pt x="87" y="40"/>
                  </a:cubicBezTo>
                  <a:cubicBezTo>
                    <a:pt x="87" y="22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9571;p116">
              <a:extLst>
                <a:ext uri="{FF2B5EF4-FFF2-40B4-BE49-F238E27FC236}">
                  <a16:creationId xmlns:a16="http://schemas.microsoft.com/office/drawing/2014/main" id="{78284C92-C342-9C7B-6BC8-ACE863230004}"/>
                </a:ext>
              </a:extLst>
            </p:cNvPr>
            <p:cNvSpPr/>
            <p:nvPr/>
          </p:nvSpPr>
          <p:spPr>
            <a:xfrm>
              <a:off x="2292346" y="498125"/>
              <a:ext cx="15833" cy="15190"/>
            </a:xfrm>
            <a:custGeom>
              <a:avLst/>
              <a:gdLst/>
              <a:ahLst/>
              <a:cxnLst/>
              <a:rect l="l" t="t" r="r" b="b"/>
              <a:pathLst>
                <a:path w="88" h="82" extrusionOk="0">
                  <a:moveTo>
                    <a:pt x="40" y="0"/>
                  </a:moveTo>
                  <a:cubicBezTo>
                    <a:pt x="1" y="0"/>
                    <a:pt x="1" y="0"/>
                    <a:pt x="1" y="35"/>
                  </a:cubicBezTo>
                  <a:cubicBezTo>
                    <a:pt x="1" y="52"/>
                    <a:pt x="40" y="74"/>
                    <a:pt x="58" y="74"/>
                  </a:cubicBezTo>
                  <a:cubicBezTo>
                    <a:pt x="63" y="79"/>
                    <a:pt x="67" y="81"/>
                    <a:pt x="72" y="81"/>
                  </a:cubicBezTo>
                  <a:cubicBezTo>
                    <a:pt x="82" y="81"/>
                    <a:pt x="87" y="68"/>
                    <a:pt x="75" y="52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9572;p116">
              <a:extLst>
                <a:ext uri="{FF2B5EF4-FFF2-40B4-BE49-F238E27FC236}">
                  <a16:creationId xmlns:a16="http://schemas.microsoft.com/office/drawing/2014/main" id="{43FD84C6-C954-E630-D3FC-470D18C8C679}"/>
                </a:ext>
              </a:extLst>
            </p:cNvPr>
            <p:cNvSpPr/>
            <p:nvPr/>
          </p:nvSpPr>
          <p:spPr>
            <a:xfrm>
              <a:off x="1483819" y="1537890"/>
              <a:ext cx="22849" cy="23156"/>
            </a:xfrm>
            <a:custGeom>
              <a:avLst/>
              <a:gdLst/>
              <a:ahLst/>
              <a:cxnLst/>
              <a:rect l="l" t="t" r="r" b="b"/>
              <a:pathLst>
                <a:path w="127" h="125" extrusionOk="0">
                  <a:moveTo>
                    <a:pt x="91" y="0"/>
                  </a:moveTo>
                  <a:cubicBezTo>
                    <a:pt x="85" y="0"/>
                    <a:pt x="79" y="3"/>
                    <a:pt x="74" y="9"/>
                  </a:cubicBezTo>
                  <a:cubicBezTo>
                    <a:pt x="35" y="27"/>
                    <a:pt x="0" y="44"/>
                    <a:pt x="0" y="79"/>
                  </a:cubicBezTo>
                  <a:cubicBezTo>
                    <a:pt x="0" y="108"/>
                    <a:pt x="10" y="125"/>
                    <a:pt x="28" y="125"/>
                  </a:cubicBezTo>
                  <a:cubicBezTo>
                    <a:pt x="35" y="125"/>
                    <a:pt x="43" y="122"/>
                    <a:pt x="52" y="118"/>
                  </a:cubicBezTo>
                  <a:cubicBezTo>
                    <a:pt x="91" y="118"/>
                    <a:pt x="109" y="79"/>
                    <a:pt x="126" y="44"/>
                  </a:cubicBezTo>
                  <a:cubicBezTo>
                    <a:pt x="126" y="19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9573;p116">
              <a:extLst>
                <a:ext uri="{FF2B5EF4-FFF2-40B4-BE49-F238E27FC236}">
                  <a16:creationId xmlns:a16="http://schemas.microsoft.com/office/drawing/2014/main" id="{972BE150-12E6-0238-0F9B-1DA5E3C172AF}"/>
                </a:ext>
              </a:extLst>
            </p:cNvPr>
            <p:cNvSpPr/>
            <p:nvPr/>
          </p:nvSpPr>
          <p:spPr>
            <a:xfrm>
              <a:off x="1584750" y="1507510"/>
              <a:ext cx="19791" cy="22600"/>
            </a:xfrm>
            <a:custGeom>
              <a:avLst/>
              <a:gdLst/>
              <a:ahLst/>
              <a:cxnLst/>
              <a:rect l="l" t="t" r="r" b="b"/>
              <a:pathLst>
                <a:path w="110" h="122" extrusionOk="0">
                  <a:moveTo>
                    <a:pt x="81" y="1"/>
                  </a:moveTo>
                  <a:cubicBezTo>
                    <a:pt x="74" y="1"/>
                    <a:pt x="66" y="3"/>
                    <a:pt x="57" y="8"/>
                  </a:cubicBezTo>
                  <a:cubicBezTo>
                    <a:pt x="18" y="8"/>
                    <a:pt x="0" y="43"/>
                    <a:pt x="0" y="82"/>
                  </a:cubicBezTo>
                  <a:cubicBezTo>
                    <a:pt x="0" y="96"/>
                    <a:pt x="12" y="121"/>
                    <a:pt x="37" y="121"/>
                  </a:cubicBezTo>
                  <a:cubicBezTo>
                    <a:pt x="43" y="121"/>
                    <a:pt x="49" y="120"/>
                    <a:pt x="57" y="117"/>
                  </a:cubicBezTo>
                  <a:cubicBezTo>
                    <a:pt x="74" y="117"/>
                    <a:pt x="109" y="82"/>
                    <a:pt x="109" y="43"/>
                  </a:cubicBezTo>
                  <a:cubicBezTo>
                    <a:pt x="109" y="17"/>
                    <a:pt x="100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9574;p116">
              <a:extLst>
                <a:ext uri="{FF2B5EF4-FFF2-40B4-BE49-F238E27FC236}">
                  <a16:creationId xmlns:a16="http://schemas.microsoft.com/office/drawing/2014/main" id="{68D9F8F1-394E-78A2-B124-D36FBD4A2AC0}"/>
                </a:ext>
              </a:extLst>
            </p:cNvPr>
            <p:cNvSpPr/>
            <p:nvPr/>
          </p:nvSpPr>
          <p:spPr>
            <a:xfrm>
              <a:off x="1679384" y="1487874"/>
              <a:ext cx="19251" cy="22044"/>
            </a:xfrm>
            <a:custGeom>
              <a:avLst/>
              <a:gdLst/>
              <a:ahLst/>
              <a:cxnLst/>
              <a:rect l="l" t="t" r="r" b="b"/>
              <a:pathLst>
                <a:path w="107" h="119" extrusionOk="0">
                  <a:moveTo>
                    <a:pt x="66" y="0"/>
                  </a:moveTo>
                  <a:cubicBezTo>
                    <a:pt x="61" y="0"/>
                    <a:pt x="57" y="2"/>
                    <a:pt x="53" y="5"/>
                  </a:cubicBezTo>
                  <a:cubicBezTo>
                    <a:pt x="18" y="5"/>
                    <a:pt x="1" y="40"/>
                    <a:pt x="1" y="62"/>
                  </a:cubicBezTo>
                  <a:cubicBezTo>
                    <a:pt x="1" y="90"/>
                    <a:pt x="13" y="118"/>
                    <a:pt x="26" y="118"/>
                  </a:cubicBezTo>
                  <a:cubicBezTo>
                    <a:pt x="29" y="118"/>
                    <a:pt x="33" y="117"/>
                    <a:pt x="36" y="114"/>
                  </a:cubicBezTo>
                  <a:cubicBezTo>
                    <a:pt x="75" y="114"/>
                    <a:pt x="92" y="79"/>
                    <a:pt x="92" y="62"/>
                  </a:cubicBezTo>
                  <a:cubicBezTo>
                    <a:pt x="107" y="29"/>
                    <a:pt x="86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9575;p116">
              <a:extLst>
                <a:ext uri="{FF2B5EF4-FFF2-40B4-BE49-F238E27FC236}">
                  <a16:creationId xmlns:a16="http://schemas.microsoft.com/office/drawing/2014/main" id="{FE08FC9F-26B9-C5A9-AA55-84222EC236AF}"/>
                </a:ext>
              </a:extLst>
            </p:cNvPr>
            <p:cNvSpPr/>
            <p:nvPr/>
          </p:nvSpPr>
          <p:spPr>
            <a:xfrm>
              <a:off x="1760885" y="148546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7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92"/>
                    <a:pt x="18" y="127"/>
                    <a:pt x="35" y="127"/>
                  </a:cubicBezTo>
                  <a:cubicBezTo>
                    <a:pt x="57" y="127"/>
                    <a:pt x="74" y="92"/>
                    <a:pt x="74" y="75"/>
                  </a:cubicBezTo>
                  <a:cubicBezTo>
                    <a:pt x="92" y="35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9576;p116">
              <a:extLst>
                <a:ext uri="{FF2B5EF4-FFF2-40B4-BE49-F238E27FC236}">
                  <a16:creationId xmlns:a16="http://schemas.microsoft.com/office/drawing/2014/main" id="{2D6790BD-30B0-07D2-00C9-F3F8E5E5DB17}"/>
                </a:ext>
              </a:extLst>
            </p:cNvPr>
            <p:cNvSpPr/>
            <p:nvPr/>
          </p:nvSpPr>
          <p:spPr>
            <a:xfrm>
              <a:off x="1819536" y="1494358"/>
              <a:ext cx="13494" cy="22229"/>
            </a:xfrm>
            <a:custGeom>
              <a:avLst/>
              <a:gdLst/>
              <a:ahLst/>
              <a:cxnLst/>
              <a:rect l="l" t="t" r="r" b="b"/>
              <a:pathLst>
                <a:path w="75" h="120" extrusionOk="0">
                  <a:moveTo>
                    <a:pt x="28" y="1"/>
                  </a:moveTo>
                  <a:cubicBezTo>
                    <a:pt x="18" y="1"/>
                    <a:pt x="15" y="32"/>
                    <a:pt x="1" y="61"/>
                  </a:cubicBezTo>
                  <a:cubicBezTo>
                    <a:pt x="1" y="79"/>
                    <a:pt x="18" y="114"/>
                    <a:pt x="36" y="114"/>
                  </a:cubicBezTo>
                  <a:cubicBezTo>
                    <a:pt x="36" y="118"/>
                    <a:pt x="36" y="120"/>
                    <a:pt x="38" y="120"/>
                  </a:cubicBezTo>
                  <a:cubicBezTo>
                    <a:pt x="43" y="120"/>
                    <a:pt x="57" y="89"/>
                    <a:pt x="57" y="61"/>
                  </a:cubicBezTo>
                  <a:cubicBezTo>
                    <a:pt x="75" y="44"/>
                    <a:pt x="57" y="5"/>
                    <a:pt x="36" y="5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9577;p116">
              <a:extLst>
                <a:ext uri="{FF2B5EF4-FFF2-40B4-BE49-F238E27FC236}">
                  <a16:creationId xmlns:a16="http://schemas.microsoft.com/office/drawing/2014/main" id="{C5C52F0A-12AE-A6DC-DE8E-46872E4B90E5}"/>
                </a:ext>
              </a:extLst>
            </p:cNvPr>
            <p:cNvSpPr/>
            <p:nvPr/>
          </p:nvSpPr>
          <p:spPr>
            <a:xfrm>
              <a:off x="1861815" y="1508807"/>
              <a:ext cx="7197" cy="20377"/>
            </a:xfrm>
            <a:custGeom>
              <a:avLst/>
              <a:gdLst/>
              <a:ahLst/>
              <a:cxnLst/>
              <a:rect l="l" t="t" r="r" b="b"/>
              <a:pathLst>
                <a:path w="40" h="110" extrusionOk="0">
                  <a:moveTo>
                    <a:pt x="18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" y="110"/>
                    <a:pt x="18" y="110"/>
                  </a:cubicBezTo>
                  <a:cubicBezTo>
                    <a:pt x="40" y="110"/>
                    <a:pt x="40" y="92"/>
                    <a:pt x="40" y="57"/>
                  </a:cubicBezTo>
                  <a:cubicBezTo>
                    <a:pt x="40" y="36"/>
                    <a:pt x="40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9578;p116">
              <a:extLst>
                <a:ext uri="{FF2B5EF4-FFF2-40B4-BE49-F238E27FC236}">
                  <a16:creationId xmlns:a16="http://schemas.microsoft.com/office/drawing/2014/main" id="{B2DD71B6-4049-C0E2-189D-AF66BDEFB965}"/>
                </a:ext>
              </a:extLst>
            </p:cNvPr>
            <p:cNvSpPr/>
            <p:nvPr/>
          </p:nvSpPr>
          <p:spPr>
            <a:xfrm>
              <a:off x="1473564" y="1631808"/>
              <a:ext cx="23749" cy="24823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1" y="81"/>
                  </a:cubicBezTo>
                  <a:cubicBezTo>
                    <a:pt x="1" y="116"/>
                    <a:pt x="22" y="133"/>
                    <a:pt x="57" y="133"/>
                  </a:cubicBezTo>
                  <a:cubicBezTo>
                    <a:pt x="92" y="133"/>
                    <a:pt x="109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9579;p116">
              <a:extLst>
                <a:ext uri="{FF2B5EF4-FFF2-40B4-BE49-F238E27FC236}">
                  <a16:creationId xmlns:a16="http://schemas.microsoft.com/office/drawing/2014/main" id="{43260423-8718-0965-7C2D-7C33BC09A328}"/>
                </a:ext>
              </a:extLst>
            </p:cNvPr>
            <p:cNvSpPr/>
            <p:nvPr/>
          </p:nvSpPr>
          <p:spPr>
            <a:xfrm>
              <a:off x="1571437" y="1605503"/>
              <a:ext cx="23569" cy="27602"/>
            </a:xfrm>
            <a:custGeom>
              <a:avLst/>
              <a:gdLst/>
              <a:ahLst/>
              <a:cxnLst/>
              <a:rect l="l" t="t" r="r" b="b"/>
              <a:pathLst>
                <a:path w="131" h="149" extrusionOk="0">
                  <a:moveTo>
                    <a:pt x="92" y="1"/>
                  </a:moveTo>
                  <a:cubicBezTo>
                    <a:pt x="87" y="1"/>
                    <a:pt x="81" y="2"/>
                    <a:pt x="74" y="5"/>
                  </a:cubicBezTo>
                  <a:cubicBezTo>
                    <a:pt x="40" y="5"/>
                    <a:pt x="22" y="40"/>
                    <a:pt x="0" y="79"/>
                  </a:cubicBezTo>
                  <a:cubicBezTo>
                    <a:pt x="0" y="114"/>
                    <a:pt x="22" y="149"/>
                    <a:pt x="57" y="149"/>
                  </a:cubicBezTo>
                  <a:cubicBezTo>
                    <a:pt x="92" y="131"/>
                    <a:pt x="109" y="97"/>
                    <a:pt x="131" y="57"/>
                  </a:cubicBezTo>
                  <a:cubicBezTo>
                    <a:pt x="131" y="29"/>
                    <a:pt x="116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9580;p116">
              <a:extLst>
                <a:ext uri="{FF2B5EF4-FFF2-40B4-BE49-F238E27FC236}">
                  <a16:creationId xmlns:a16="http://schemas.microsoft.com/office/drawing/2014/main" id="{9B3B8F72-ABD1-A28E-8BE3-3F40B6FD8755}"/>
                </a:ext>
              </a:extLst>
            </p:cNvPr>
            <p:cNvSpPr/>
            <p:nvPr/>
          </p:nvSpPr>
          <p:spPr>
            <a:xfrm>
              <a:off x="1666071" y="1589387"/>
              <a:ext cx="19791" cy="26861"/>
            </a:xfrm>
            <a:custGeom>
              <a:avLst/>
              <a:gdLst/>
              <a:ahLst/>
              <a:cxnLst/>
              <a:rect l="l" t="t" r="r" b="b"/>
              <a:pathLst>
                <a:path w="110" h="145" extrusionOk="0">
                  <a:moveTo>
                    <a:pt x="57" y="1"/>
                  </a:moveTo>
                  <a:cubicBezTo>
                    <a:pt x="40" y="1"/>
                    <a:pt x="1" y="36"/>
                    <a:pt x="1" y="75"/>
                  </a:cubicBezTo>
                  <a:cubicBezTo>
                    <a:pt x="1" y="110"/>
                    <a:pt x="18" y="144"/>
                    <a:pt x="40" y="144"/>
                  </a:cubicBezTo>
                  <a:cubicBezTo>
                    <a:pt x="75" y="144"/>
                    <a:pt x="92" y="110"/>
                    <a:pt x="110" y="57"/>
                  </a:cubicBezTo>
                  <a:cubicBezTo>
                    <a:pt x="110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9581;p116">
              <a:extLst>
                <a:ext uri="{FF2B5EF4-FFF2-40B4-BE49-F238E27FC236}">
                  <a16:creationId xmlns:a16="http://schemas.microsoft.com/office/drawing/2014/main" id="{67DF837C-C108-27E7-491B-8CA92E8F7FA5}"/>
                </a:ext>
              </a:extLst>
            </p:cNvPr>
            <p:cNvSpPr/>
            <p:nvPr/>
          </p:nvSpPr>
          <p:spPr>
            <a:xfrm>
              <a:off x="1747571" y="1586238"/>
              <a:ext cx="16552" cy="26861"/>
            </a:xfrm>
            <a:custGeom>
              <a:avLst/>
              <a:gdLst/>
              <a:ahLst/>
              <a:cxnLst/>
              <a:rect l="l" t="t" r="r" b="b"/>
              <a:pathLst>
                <a:path w="92" h="145" extrusionOk="0">
                  <a:moveTo>
                    <a:pt x="57" y="0"/>
                  </a:moveTo>
                  <a:cubicBezTo>
                    <a:pt x="40" y="0"/>
                    <a:pt x="22" y="35"/>
                    <a:pt x="0" y="74"/>
                  </a:cubicBezTo>
                  <a:cubicBezTo>
                    <a:pt x="0" y="109"/>
                    <a:pt x="22" y="144"/>
                    <a:pt x="40" y="144"/>
                  </a:cubicBezTo>
                  <a:cubicBezTo>
                    <a:pt x="57" y="144"/>
                    <a:pt x="74" y="127"/>
                    <a:pt x="92" y="74"/>
                  </a:cubicBezTo>
                  <a:cubicBezTo>
                    <a:pt x="92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9582;p116">
              <a:extLst>
                <a:ext uri="{FF2B5EF4-FFF2-40B4-BE49-F238E27FC236}">
                  <a16:creationId xmlns:a16="http://schemas.microsoft.com/office/drawing/2014/main" id="{943BDFAD-28D8-3A11-6871-E9E7892DE412}"/>
                </a:ext>
              </a:extLst>
            </p:cNvPr>
            <p:cNvSpPr/>
            <p:nvPr/>
          </p:nvSpPr>
          <p:spPr>
            <a:xfrm>
              <a:off x="1810181" y="1592721"/>
              <a:ext cx="9535" cy="27602"/>
            </a:xfrm>
            <a:custGeom>
              <a:avLst/>
              <a:gdLst/>
              <a:ahLst/>
              <a:cxnLst/>
              <a:rect l="l" t="t" r="r" b="b"/>
              <a:pathLst>
                <a:path w="53" h="149" extrusionOk="0">
                  <a:moveTo>
                    <a:pt x="35" y="0"/>
                  </a:moveTo>
                  <a:cubicBezTo>
                    <a:pt x="18" y="0"/>
                    <a:pt x="1" y="39"/>
                    <a:pt x="1" y="74"/>
                  </a:cubicBezTo>
                  <a:cubicBezTo>
                    <a:pt x="1" y="109"/>
                    <a:pt x="1" y="148"/>
                    <a:pt x="18" y="148"/>
                  </a:cubicBezTo>
                  <a:cubicBezTo>
                    <a:pt x="35" y="148"/>
                    <a:pt x="53" y="109"/>
                    <a:pt x="53" y="74"/>
                  </a:cubicBezTo>
                  <a:cubicBezTo>
                    <a:pt x="53" y="39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9583;p116">
              <a:extLst>
                <a:ext uri="{FF2B5EF4-FFF2-40B4-BE49-F238E27FC236}">
                  <a16:creationId xmlns:a16="http://schemas.microsoft.com/office/drawing/2014/main" id="{0B900D1B-B208-A59D-2090-C0883A8A15B7}"/>
                </a:ext>
              </a:extLst>
            </p:cNvPr>
            <p:cNvSpPr/>
            <p:nvPr/>
          </p:nvSpPr>
          <p:spPr>
            <a:xfrm>
              <a:off x="1852460" y="1603095"/>
              <a:ext cx="9535" cy="23711"/>
            </a:xfrm>
            <a:custGeom>
              <a:avLst/>
              <a:gdLst/>
              <a:ahLst/>
              <a:cxnLst/>
              <a:rect l="l" t="t" r="r" b="b"/>
              <a:pathLst>
                <a:path w="53" h="128" extrusionOk="0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5" y="127"/>
                    <a:pt x="35" y="110"/>
                    <a:pt x="35" y="70"/>
                  </a:cubicBezTo>
                  <a:cubicBezTo>
                    <a:pt x="53" y="36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9584;p116">
              <a:extLst>
                <a:ext uri="{FF2B5EF4-FFF2-40B4-BE49-F238E27FC236}">
                  <a16:creationId xmlns:a16="http://schemas.microsoft.com/office/drawing/2014/main" id="{ED31B6D5-1F1A-2A79-F74F-9163A607670B}"/>
                </a:ext>
              </a:extLst>
            </p:cNvPr>
            <p:cNvSpPr/>
            <p:nvPr/>
          </p:nvSpPr>
          <p:spPr>
            <a:xfrm>
              <a:off x="1460970" y="1733691"/>
              <a:ext cx="23029" cy="27602"/>
            </a:xfrm>
            <a:custGeom>
              <a:avLst/>
              <a:gdLst/>
              <a:ahLst/>
              <a:cxnLst/>
              <a:rect l="l" t="t" r="r" b="b"/>
              <a:pathLst>
                <a:path w="128" h="149" extrusionOk="0">
                  <a:moveTo>
                    <a:pt x="71" y="1"/>
                  </a:moveTo>
                  <a:cubicBezTo>
                    <a:pt x="36" y="18"/>
                    <a:pt x="18" y="57"/>
                    <a:pt x="18" y="92"/>
                  </a:cubicBezTo>
                  <a:cubicBezTo>
                    <a:pt x="1" y="127"/>
                    <a:pt x="18" y="149"/>
                    <a:pt x="53" y="149"/>
                  </a:cubicBezTo>
                  <a:cubicBezTo>
                    <a:pt x="92" y="149"/>
                    <a:pt x="110" y="110"/>
                    <a:pt x="127" y="75"/>
                  </a:cubicBezTo>
                  <a:cubicBezTo>
                    <a:pt x="127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9585;p116">
              <a:extLst>
                <a:ext uri="{FF2B5EF4-FFF2-40B4-BE49-F238E27FC236}">
                  <a16:creationId xmlns:a16="http://schemas.microsoft.com/office/drawing/2014/main" id="{16560B18-E4A5-8544-D2D3-488E763DDE27}"/>
                </a:ext>
              </a:extLst>
            </p:cNvPr>
            <p:cNvSpPr/>
            <p:nvPr/>
          </p:nvSpPr>
          <p:spPr>
            <a:xfrm>
              <a:off x="1555784" y="1716093"/>
              <a:ext cx="22849" cy="28342"/>
            </a:xfrm>
            <a:custGeom>
              <a:avLst/>
              <a:gdLst/>
              <a:ahLst/>
              <a:cxnLst/>
              <a:rect l="l" t="t" r="r" b="b"/>
              <a:pathLst>
                <a:path w="127" h="153" extrusionOk="0">
                  <a:moveTo>
                    <a:pt x="88" y="0"/>
                  </a:moveTo>
                  <a:cubicBezTo>
                    <a:pt x="83" y="0"/>
                    <a:pt x="77" y="1"/>
                    <a:pt x="70" y="4"/>
                  </a:cubicBezTo>
                  <a:cubicBezTo>
                    <a:pt x="53" y="4"/>
                    <a:pt x="18" y="44"/>
                    <a:pt x="18" y="78"/>
                  </a:cubicBezTo>
                  <a:cubicBezTo>
                    <a:pt x="0" y="113"/>
                    <a:pt x="18" y="152"/>
                    <a:pt x="53" y="152"/>
                  </a:cubicBezTo>
                  <a:cubicBezTo>
                    <a:pt x="87" y="152"/>
                    <a:pt x="109" y="96"/>
                    <a:pt x="127" y="61"/>
                  </a:cubicBezTo>
                  <a:cubicBezTo>
                    <a:pt x="127" y="32"/>
                    <a:pt x="115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9586;p116">
              <a:extLst>
                <a:ext uri="{FF2B5EF4-FFF2-40B4-BE49-F238E27FC236}">
                  <a16:creationId xmlns:a16="http://schemas.microsoft.com/office/drawing/2014/main" id="{3CAE3E69-F769-6A6D-2570-6102AA5DFB44}"/>
                </a:ext>
              </a:extLst>
            </p:cNvPr>
            <p:cNvSpPr/>
            <p:nvPr/>
          </p:nvSpPr>
          <p:spPr>
            <a:xfrm>
              <a:off x="1646640" y="1703867"/>
              <a:ext cx="19611" cy="30010"/>
            </a:xfrm>
            <a:custGeom>
              <a:avLst/>
              <a:gdLst/>
              <a:ahLst/>
              <a:cxnLst/>
              <a:rect l="l" t="t" r="r" b="b"/>
              <a:pathLst>
                <a:path w="109" h="162" extrusionOk="0">
                  <a:moveTo>
                    <a:pt x="74" y="1"/>
                  </a:moveTo>
                  <a:cubicBezTo>
                    <a:pt x="39" y="1"/>
                    <a:pt x="18" y="36"/>
                    <a:pt x="0" y="70"/>
                  </a:cubicBezTo>
                  <a:cubicBezTo>
                    <a:pt x="0" y="127"/>
                    <a:pt x="18" y="162"/>
                    <a:pt x="57" y="162"/>
                  </a:cubicBezTo>
                  <a:cubicBezTo>
                    <a:pt x="74" y="144"/>
                    <a:pt x="109" y="110"/>
                    <a:pt x="109" y="70"/>
                  </a:cubicBezTo>
                  <a:cubicBezTo>
                    <a:pt x="109" y="36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9587;p116">
              <a:extLst>
                <a:ext uri="{FF2B5EF4-FFF2-40B4-BE49-F238E27FC236}">
                  <a16:creationId xmlns:a16="http://schemas.microsoft.com/office/drawing/2014/main" id="{C894C974-70FB-2057-5DBA-9667915818A0}"/>
                </a:ext>
              </a:extLst>
            </p:cNvPr>
            <p:cNvSpPr/>
            <p:nvPr/>
          </p:nvSpPr>
          <p:spPr>
            <a:xfrm>
              <a:off x="1727961" y="1700718"/>
              <a:ext cx="19791" cy="30010"/>
            </a:xfrm>
            <a:custGeom>
              <a:avLst/>
              <a:gdLst/>
              <a:ahLst/>
              <a:cxnLst/>
              <a:rect l="l" t="t" r="r" b="b"/>
              <a:pathLst>
                <a:path w="110" h="162" extrusionOk="0">
                  <a:moveTo>
                    <a:pt x="75" y="0"/>
                  </a:moveTo>
                  <a:cubicBezTo>
                    <a:pt x="40" y="0"/>
                    <a:pt x="22" y="35"/>
                    <a:pt x="22" y="87"/>
                  </a:cubicBezTo>
                  <a:cubicBezTo>
                    <a:pt x="1" y="127"/>
                    <a:pt x="22" y="161"/>
                    <a:pt x="40" y="161"/>
                  </a:cubicBezTo>
                  <a:cubicBezTo>
                    <a:pt x="75" y="161"/>
                    <a:pt x="92" y="127"/>
                    <a:pt x="92" y="87"/>
                  </a:cubicBezTo>
                  <a:cubicBezTo>
                    <a:pt x="109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9588;p116">
              <a:extLst>
                <a:ext uri="{FF2B5EF4-FFF2-40B4-BE49-F238E27FC236}">
                  <a16:creationId xmlns:a16="http://schemas.microsoft.com/office/drawing/2014/main" id="{652427EA-192F-F4FD-21BD-A97486F13A73}"/>
                </a:ext>
              </a:extLst>
            </p:cNvPr>
            <p:cNvSpPr/>
            <p:nvPr/>
          </p:nvSpPr>
          <p:spPr>
            <a:xfrm>
              <a:off x="1793809" y="1703867"/>
              <a:ext cx="12594" cy="26861"/>
            </a:xfrm>
            <a:custGeom>
              <a:avLst/>
              <a:gdLst/>
              <a:ahLst/>
              <a:cxnLst/>
              <a:rect l="l" t="t" r="r" b="b"/>
              <a:pathLst>
                <a:path w="70" h="145" extrusionOk="0">
                  <a:moveTo>
                    <a:pt x="35" y="1"/>
                  </a:moveTo>
                  <a:cubicBezTo>
                    <a:pt x="18" y="1"/>
                    <a:pt x="0" y="36"/>
                    <a:pt x="0" y="70"/>
                  </a:cubicBezTo>
                  <a:cubicBezTo>
                    <a:pt x="0" y="110"/>
                    <a:pt x="0" y="144"/>
                    <a:pt x="18" y="144"/>
                  </a:cubicBezTo>
                  <a:cubicBezTo>
                    <a:pt x="35" y="144"/>
                    <a:pt x="52" y="110"/>
                    <a:pt x="52" y="70"/>
                  </a:cubicBezTo>
                  <a:cubicBezTo>
                    <a:pt x="70" y="36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9589;p116">
              <a:extLst>
                <a:ext uri="{FF2B5EF4-FFF2-40B4-BE49-F238E27FC236}">
                  <a16:creationId xmlns:a16="http://schemas.microsoft.com/office/drawing/2014/main" id="{53100FFC-D089-767D-F562-94FB97F4E9CC}"/>
                </a:ext>
              </a:extLst>
            </p:cNvPr>
            <p:cNvSpPr/>
            <p:nvPr/>
          </p:nvSpPr>
          <p:spPr>
            <a:xfrm>
              <a:off x="1839146" y="1707201"/>
              <a:ext cx="10435" cy="23526"/>
            </a:xfrm>
            <a:custGeom>
              <a:avLst/>
              <a:gdLst/>
              <a:ahLst/>
              <a:cxnLst/>
              <a:rect l="l" t="t" r="r" b="b"/>
              <a:pathLst>
                <a:path w="58" h="127" extrusionOk="0">
                  <a:moveTo>
                    <a:pt x="35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1" y="126"/>
                    <a:pt x="18" y="126"/>
                  </a:cubicBezTo>
                  <a:cubicBezTo>
                    <a:pt x="35" y="126"/>
                    <a:pt x="35" y="109"/>
                    <a:pt x="57" y="52"/>
                  </a:cubicBezTo>
                  <a:cubicBezTo>
                    <a:pt x="57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9590;p116">
              <a:extLst>
                <a:ext uri="{FF2B5EF4-FFF2-40B4-BE49-F238E27FC236}">
                  <a16:creationId xmlns:a16="http://schemas.microsoft.com/office/drawing/2014/main" id="{3C6944DB-F82E-BB59-5F1B-065B922FE20A}"/>
                </a:ext>
              </a:extLst>
            </p:cNvPr>
            <p:cNvSpPr/>
            <p:nvPr/>
          </p:nvSpPr>
          <p:spPr>
            <a:xfrm>
              <a:off x="1447657" y="1841687"/>
              <a:ext cx="23029" cy="23711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75" y="1"/>
                  </a:moveTo>
                  <a:cubicBezTo>
                    <a:pt x="36" y="1"/>
                    <a:pt x="18" y="36"/>
                    <a:pt x="18" y="70"/>
                  </a:cubicBezTo>
                  <a:cubicBezTo>
                    <a:pt x="1" y="110"/>
                    <a:pt x="18" y="127"/>
                    <a:pt x="57" y="127"/>
                  </a:cubicBezTo>
                  <a:cubicBezTo>
                    <a:pt x="92" y="127"/>
                    <a:pt x="110" y="88"/>
                    <a:pt x="110" y="53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9591;p116">
              <a:extLst>
                <a:ext uri="{FF2B5EF4-FFF2-40B4-BE49-F238E27FC236}">
                  <a16:creationId xmlns:a16="http://schemas.microsoft.com/office/drawing/2014/main" id="{33D1D9BE-B9EB-3866-BB03-110473E4F0AE}"/>
                </a:ext>
              </a:extLst>
            </p:cNvPr>
            <p:cNvSpPr/>
            <p:nvPr/>
          </p:nvSpPr>
          <p:spPr>
            <a:xfrm>
              <a:off x="1539412" y="1827979"/>
              <a:ext cx="22849" cy="26861"/>
            </a:xfrm>
            <a:custGeom>
              <a:avLst/>
              <a:gdLst/>
              <a:ahLst/>
              <a:cxnLst/>
              <a:rect l="l" t="t" r="r" b="b"/>
              <a:pathLst>
                <a:path w="127" h="145" extrusionOk="0">
                  <a:moveTo>
                    <a:pt x="70" y="1"/>
                  </a:moveTo>
                  <a:cubicBezTo>
                    <a:pt x="52" y="1"/>
                    <a:pt x="17" y="36"/>
                    <a:pt x="17" y="92"/>
                  </a:cubicBezTo>
                  <a:cubicBezTo>
                    <a:pt x="0" y="127"/>
                    <a:pt x="17" y="144"/>
                    <a:pt x="52" y="144"/>
                  </a:cubicBezTo>
                  <a:cubicBezTo>
                    <a:pt x="91" y="144"/>
                    <a:pt x="109" y="110"/>
                    <a:pt x="126" y="75"/>
                  </a:cubicBezTo>
                  <a:cubicBezTo>
                    <a:pt x="126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9592;p116">
              <a:extLst>
                <a:ext uri="{FF2B5EF4-FFF2-40B4-BE49-F238E27FC236}">
                  <a16:creationId xmlns:a16="http://schemas.microsoft.com/office/drawing/2014/main" id="{89BC7521-18EF-4B0C-B63C-97F9BE82F630}"/>
                </a:ext>
              </a:extLst>
            </p:cNvPr>
            <p:cNvSpPr/>
            <p:nvPr/>
          </p:nvSpPr>
          <p:spPr>
            <a:xfrm>
              <a:off x="1627030" y="1821681"/>
              <a:ext cx="22849" cy="30010"/>
            </a:xfrm>
            <a:custGeom>
              <a:avLst/>
              <a:gdLst/>
              <a:ahLst/>
              <a:cxnLst/>
              <a:rect l="l" t="t" r="r" b="b"/>
              <a:pathLst>
                <a:path w="127" h="162" extrusionOk="0">
                  <a:moveTo>
                    <a:pt x="74" y="0"/>
                  </a:moveTo>
                  <a:cubicBezTo>
                    <a:pt x="57" y="0"/>
                    <a:pt x="18" y="35"/>
                    <a:pt x="18" y="70"/>
                  </a:cubicBezTo>
                  <a:cubicBezTo>
                    <a:pt x="0" y="126"/>
                    <a:pt x="18" y="161"/>
                    <a:pt x="57" y="161"/>
                  </a:cubicBezTo>
                  <a:cubicBezTo>
                    <a:pt x="74" y="161"/>
                    <a:pt x="109" y="126"/>
                    <a:pt x="109" y="70"/>
                  </a:cubicBezTo>
                  <a:cubicBezTo>
                    <a:pt x="127" y="35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9593;p116">
              <a:extLst>
                <a:ext uri="{FF2B5EF4-FFF2-40B4-BE49-F238E27FC236}">
                  <a16:creationId xmlns:a16="http://schemas.microsoft.com/office/drawing/2014/main" id="{D7A9CB20-41EB-BE05-CE57-126E21154A6F}"/>
                </a:ext>
              </a:extLst>
            </p:cNvPr>
            <p:cNvSpPr/>
            <p:nvPr/>
          </p:nvSpPr>
          <p:spPr>
            <a:xfrm>
              <a:off x="1712308" y="1821681"/>
              <a:ext cx="15833" cy="26675"/>
            </a:xfrm>
            <a:custGeom>
              <a:avLst/>
              <a:gdLst/>
              <a:ahLst/>
              <a:cxnLst/>
              <a:rect l="l" t="t" r="r" b="b"/>
              <a:pathLst>
                <a:path w="88" h="144" extrusionOk="0">
                  <a:moveTo>
                    <a:pt x="53" y="0"/>
                  </a:moveTo>
                  <a:cubicBezTo>
                    <a:pt x="35" y="0"/>
                    <a:pt x="1" y="35"/>
                    <a:pt x="1" y="70"/>
                  </a:cubicBezTo>
                  <a:cubicBezTo>
                    <a:pt x="1" y="109"/>
                    <a:pt x="1" y="144"/>
                    <a:pt x="35" y="144"/>
                  </a:cubicBezTo>
                  <a:cubicBezTo>
                    <a:pt x="53" y="144"/>
                    <a:pt x="70" y="109"/>
                    <a:pt x="88" y="70"/>
                  </a:cubicBezTo>
                  <a:cubicBezTo>
                    <a:pt x="88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9594;p116">
              <a:extLst>
                <a:ext uri="{FF2B5EF4-FFF2-40B4-BE49-F238E27FC236}">
                  <a16:creationId xmlns:a16="http://schemas.microsoft.com/office/drawing/2014/main" id="{EFDCFF87-5667-156A-12F5-B8240A6C1EA3}"/>
                </a:ext>
              </a:extLst>
            </p:cNvPr>
            <p:cNvSpPr/>
            <p:nvPr/>
          </p:nvSpPr>
          <p:spPr>
            <a:xfrm>
              <a:off x="1774198" y="1817606"/>
              <a:ext cx="16552" cy="27602"/>
            </a:xfrm>
            <a:custGeom>
              <a:avLst/>
              <a:gdLst/>
              <a:ahLst/>
              <a:cxnLst/>
              <a:rect l="l" t="t" r="r" b="b"/>
              <a:pathLst>
                <a:path w="92" h="149" extrusionOk="0">
                  <a:moveTo>
                    <a:pt x="53" y="0"/>
                  </a:moveTo>
                  <a:cubicBezTo>
                    <a:pt x="35" y="0"/>
                    <a:pt x="18" y="39"/>
                    <a:pt x="18" y="74"/>
                  </a:cubicBezTo>
                  <a:cubicBezTo>
                    <a:pt x="0" y="109"/>
                    <a:pt x="18" y="148"/>
                    <a:pt x="35" y="148"/>
                  </a:cubicBezTo>
                  <a:cubicBezTo>
                    <a:pt x="53" y="148"/>
                    <a:pt x="70" y="109"/>
                    <a:pt x="70" y="74"/>
                  </a:cubicBezTo>
                  <a:cubicBezTo>
                    <a:pt x="92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9595;p116">
              <a:extLst>
                <a:ext uri="{FF2B5EF4-FFF2-40B4-BE49-F238E27FC236}">
                  <a16:creationId xmlns:a16="http://schemas.microsoft.com/office/drawing/2014/main" id="{692FC6E1-685B-360C-1067-1754F9E0187A}"/>
                </a:ext>
              </a:extLst>
            </p:cNvPr>
            <p:cNvSpPr/>
            <p:nvPr/>
          </p:nvSpPr>
          <p:spPr>
            <a:xfrm>
              <a:off x="1825833" y="1811122"/>
              <a:ext cx="10435" cy="26861"/>
            </a:xfrm>
            <a:custGeom>
              <a:avLst/>
              <a:gdLst/>
              <a:ahLst/>
              <a:cxnLst/>
              <a:rect l="l" t="t" r="r" b="b"/>
              <a:pathLst>
                <a:path w="58" h="145" extrusionOk="0">
                  <a:moveTo>
                    <a:pt x="40" y="0"/>
                  </a:moveTo>
                  <a:cubicBezTo>
                    <a:pt x="22" y="0"/>
                    <a:pt x="1" y="35"/>
                    <a:pt x="1" y="74"/>
                  </a:cubicBezTo>
                  <a:cubicBezTo>
                    <a:pt x="1" y="109"/>
                    <a:pt x="1" y="144"/>
                    <a:pt x="22" y="144"/>
                  </a:cubicBezTo>
                  <a:cubicBezTo>
                    <a:pt x="40" y="127"/>
                    <a:pt x="40" y="109"/>
                    <a:pt x="57" y="74"/>
                  </a:cubicBezTo>
                  <a:cubicBezTo>
                    <a:pt x="57" y="35"/>
                    <a:pt x="40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9596;p116">
              <a:extLst>
                <a:ext uri="{FF2B5EF4-FFF2-40B4-BE49-F238E27FC236}">
                  <a16:creationId xmlns:a16="http://schemas.microsoft.com/office/drawing/2014/main" id="{33E305DC-7DDD-DA07-61D3-E843978AD6D7}"/>
                </a:ext>
              </a:extLst>
            </p:cNvPr>
            <p:cNvSpPr/>
            <p:nvPr/>
          </p:nvSpPr>
          <p:spPr>
            <a:xfrm>
              <a:off x="1438301" y="194245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70" y="1"/>
                  </a:moveTo>
                  <a:cubicBezTo>
                    <a:pt x="36" y="1"/>
                    <a:pt x="1" y="36"/>
                    <a:pt x="1" y="53"/>
                  </a:cubicBezTo>
                  <a:cubicBezTo>
                    <a:pt x="1" y="88"/>
                    <a:pt x="18" y="127"/>
                    <a:pt x="53" y="127"/>
                  </a:cubicBezTo>
                  <a:cubicBezTo>
                    <a:pt x="70" y="110"/>
                    <a:pt x="109" y="88"/>
                    <a:pt x="109" y="53"/>
                  </a:cubicBezTo>
                  <a:cubicBezTo>
                    <a:pt x="109" y="18"/>
                    <a:pt x="88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9597;p116">
              <a:extLst>
                <a:ext uri="{FF2B5EF4-FFF2-40B4-BE49-F238E27FC236}">
                  <a16:creationId xmlns:a16="http://schemas.microsoft.com/office/drawing/2014/main" id="{DAE6384D-8561-BD05-00B4-28E26DA81654}"/>
                </a:ext>
              </a:extLst>
            </p:cNvPr>
            <p:cNvSpPr/>
            <p:nvPr/>
          </p:nvSpPr>
          <p:spPr>
            <a:xfrm>
              <a:off x="1526099" y="1935234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1"/>
                  </a:moveTo>
                  <a:cubicBezTo>
                    <a:pt x="35" y="1"/>
                    <a:pt x="17" y="40"/>
                    <a:pt x="17" y="75"/>
                  </a:cubicBezTo>
                  <a:cubicBezTo>
                    <a:pt x="0" y="109"/>
                    <a:pt x="35" y="127"/>
                    <a:pt x="57" y="127"/>
                  </a:cubicBezTo>
                  <a:cubicBezTo>
                    <a:pt x="91" y="127"/>
                    <a:pt x="109" y="109"/>
                    <a:pt x="109" y="75"/>
                  </a:cubicBezTo>
                  <a:cubicBezTo>
                    <a:pt x="126" y="40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9598;p116">
              <a:extLst>
                <a:ext uri="{FF2B5EF4-FFF2-40B4-BE49-F238E27FC236}">
                  <a16:creationId xmlns:a16="http://schemas.microsoft.com/office/drawing/2014/main" id="{33E21633-0137-B489-5C13-B75DCA91E9D7}"/>
                </a:ext>
              </a:extLst>
            </p:cNvPr>
            <p:cNvSpPr/>
            <p:nvPr/>
          </p:nvSpPr>
          <p:spPr>
            <a:xfrm>
              <a:off x="1614436" y="1932085"/>
              <a:ext cx="19791" cy="26675"/>
            </a:xfrm>
            <a:custGeom>
              <a:avLst/>
              <a:gdLst/>
              <a:ahLst/>
              <a:cxnLst/>
              <a:rect l="l" t="t" r="r" b="b"/>
              <a:pathLst>
                <a:path w="110" h="144" extrusionOk="0">
                  <a:moveTo>
                    <a:pt x="53" y="0"/>
                  </a:moveTo>
                  <a:cubicBezTo>
                    <a:pt x="36" y="0"/>
                    <a:pt x="1" y="35"/>
                    <a:pt x="1" y="74"/>
                  </a:cubicBezTo>
                  <a:cubicBezTo>
                    <a:pt x="1" y="109"/>
                    <a:pt x="18" y="144"/>
                    <a:pt x="36" y="144"/>
                  </a:cubicBezTo>
                  <a:cubicBezTo>
                    <a:pt x="70" y="144"/>
                    <a:pt x="88" y="109"/>
                    <a:pt x="110" y="74"/>
                  </a:cubicBezTo>
                  <a:cubicBezTo>
                    <a:pt x="110" y="35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9599;p116">
              <a:extLst>
                <a:ext uri="{FF2B5EF4-FFF2-40B4-BE49-F238E27FC236}">
                  <a16:creationId xmlns:a16="http://schemas.microsoft.com/office/drawing/2014/main" id="{F6EF1628-27A6-6388-741B-00DD9362FD08}"/>
                </a:ext>
              </a:extLst>
            </p:cNvPr>
            <p:cNvSpPr/>
            <p:nvPr/>
          </p:nvSpPr>
          <p:spPr>
            <a:xfrm>
              <a:off x="1695936" y="1932085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52" y="0"/>
                  </a:moveTo>
                  <a:cubicBezTo>
                    <a:pt x="35" y="0"/>
                    <a:pt x="0" y="35"/>
                    <a:pt x="0" y="74"/>
                  </a:cubicBezTo>
                  <a:cubicBezTo>
                    <a:pt x="0" y="109"/>
                    <a:pt x="18" y="126"/>
                    <a:pt x="35" y="126"/>
                  </a:cubicBezTo>
                  <a:cubicBezTo>
                    <a:pt x="52" y="126"/>
                    <a:pt x="92" y="109"/>
                    <a:pt x="92" y="74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9600;p116">
              <a:extLst>
                <a:ext uri="{FF2B5EF4-FFF2-40B4-BE49-F238E27FC236}">
                  <a16:creationId xmlns:a16="http://schemas.microsoft.com/office/drawing/2014/main" id="{58A8E312-C649-C708-9663-E29031699840}"/>
                </a:ext>
              </a:extLst>
            </p:cNvPr>
            <p:cNvSpPr/>
            <p:nvPr/>
          </p:nvSpPr>
          <p:spPr>
            <a:xfrm>
              <a:off x="1760885" y="1924676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65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35" y="5"/>
                    <a:pt x="18" y="40"/>
                    <a:pt x="0" y="75"/>
                  </a:cubicBezTo>
                  <a:cubicBezTo>
                    <a:pt x="0" y="114"/>
                    <a:pt x="18" y="132"/>
                    <a:pt x="35" y="132"/>
                  </a:cubicBezTo>
                  <a:cubicBezTo>
                    <a:pt x="57" y="132"/>
                    <a:pt x="74" y="97"/>
                    <a:pt x="74" y="58"/>
                  </a:cubicBezTo>
                  <a:cubicBezTo>
                    <a:pt x="74" y="29"/>
                    <a:pt x="7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9601;p116">
              <a:extLst>
                <a:ext uri="{FF2B5EF4-FFF2-40B4-BE49-F238E27FC236}">
                  <a16:creationId xmlns:a16="http://schemas.microsoft.com/office/drawing/2014/main" id="{A5D74E18-E2A9-A7E3-28EC-938317CA92A8}"/>
                </a:ext>
              </a:extLst>
            </p:cNvPr>
            <p:cNvSpPr/>
            <p:nvPr/>
          </p:nvSpPr>
          <p:spPr>
            <a:xfrm>
              <a:off x="1813239" y="1911894"/>
              <a:ext cx="9715" cy="23526"/>
            </a:xfrm>
            <a:custGeom>
              <a:avLst/>
              <a:gdLst/>
              <a:ahLst/>
              <a:cxnLst/>
              <a:rect l="l" t="t" r="r" b="b"/>
              <a:pathLst>
                <a:path w="54" h="127" extrusionOk="0">
                  <a:moveTo>
                    <a:pt x="36" y="0"/>
                  </a:moveTo>
                  <a:cubicBezTo>
                    <a:pt x="18" y="0"/>
                    <a:pt x="18" y="35"/>
                    <a:pt x="1" y="74"/>
                  </a:cubicBezTo>
                  <a:cubicBezTo>
                    <a:pt x="1" y="109"/>
                    <a:pt x="18" y="127"/>
                    <a:pt x="36" y="127"/>
                  </a:cubicBezTo>
                  <a:cubicBezTo>
                    <a:pt x="36" y="127"/>
                    <a:pt x="53" y="92"/>
                    <a:pt x="53" y="57"/>
                  </a:cubicBezTo>
                  <a:cubicBezTo>
                    <a:pt x="53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9602;p116">
              <a:extLst>
                <a:ext uri="{FF2B5EF4-FFF2-40B4-BE49-F238E27FC236}">
                  <a16:creationId xmlns:a16="http://schemas.microsoft.com/office/drawing/2014/main" id="{5EA00D44-B8E2-8144-69FD-29CE3FB600F1}"/>
                </a:ext>
              </a:extLst>
            </p:cNvPr>
            <p:cNvSpPr/>
            <p:nvPr/>
          </p:nvSpPr>
          <p:spPr>
            <a:xfrm>
              <a:off x="1434343" y="202952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8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92"/>
                    <a:pt x="23" y="109"/>
                    <a:pt x="40" y="109"/>
                  </a:cubicBezTo>
                  <a:cubicBezTo>
                    <a:pt x="75" y="109"/>
                    <a:pt x="92" y="75"/>
                    <a:pt x="92" y="53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9603;p116">
              <a:extLst>
                <a:ext uri="{FF2B5EF4-FFF2-40B4-BE49-F238E27FC236}">
                  <a16:creationId xmlns:a16="http://schemas.microsoft.com/office/drawing/2014/main" id="{F476F47A-B711-45F0-4A1D-B0D7DDD34118}"/>
                </a:ext>
              </a:extLst>
            </p:cNvPr>
            <p:cNvSpPr/>
            <p:nvPr/>
          </p:nvSpPr>
          <p:spPr>
            <a:xfrm>
              <a:off x="1522860" y="2029523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35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5" y="92"/>
                    <a:pt x="92" y="75"/>
                    <a:pt x="92" y="35"/>
                  </a:cubicBezTo>
                  <a:cubicBezTo>
                    <a:pt x="92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9604;p116">
              <a:extLst>
                <a:ext uri="{FF2B5EF4-FFF2-40B4-BE49-F238E27FC236}">
                  <a16:creationId xmlns:a16="http://schemas.microsoft.com/office/drawing/2014/main" id="{6B97C14C-0222-9379-81ED-DF793292C873}"/>
                </a:ext>
              </a:extLst>
            </p:cNvPr>
            <p:cNvSpPr/>
            <p:nvPr/>
          </p:nvSpPr>
          <p:spPr>
            <a:xfrm>
              <a:off x="1607419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9605;p116">
              <a:extLst>
                <a:ext uri="{FF2B5EF4-FFF2-40B4-BE49-F238E27FC236}">
                  <a16:creationId xmlns:a16="http://schemas.microsoft.com/office/drawing/2014/main" id="{10E3D022-1CB3-E268-BD01-7CC3615A9619}"/>
                </a:ext>
              </a:extLst>
            </p:cNvPr>
            <p:cNvSpPr/>
            <p:nvPr/>
          </p:nvSpPr>
          <p:spPr>
            <a:xfrm>
              <a:off x="1688920" y="2026374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9" y="0"/>
                  </a:moveTo>
                  <a:cubicBezTo>
                    <a:pt x="22" y="0"/>
                    <a:pt x="0" y="18"/>
                    <a:pt x="0" y="52"/>
                  </a:cubicBezTo>
                  <a:cubicBezTo>
                    <a:pt x="0" y="92"/>
                    <a:pt x="22" y="109"/>
                    <a:pt x="39" y="109"/>
                  </a:cubicBezTo>
                  <a:cubicBezTo>
                    <a:pt x="74" y="109"/>
                    <a:pt x="91" y="70"/>
                    <a:pt x="91" y="52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9606;p116">
              <a:extLst>
                <a:ext uri="{FF2B5EF4-FFF2-40B4-BE49-F238E27FC236}">
                  <a16:creationId xmlns:a16="http://schemas.microsoft.com/office/drawing/2014/main" id="{21AD1E9F-758B-B020-DD37-3DAB158DCF47}"/>
                </a:ext>
              </a:extLst>
            </p:cNvPr>
            <p:cNvSpPr/>
            <p:nvPr/>
          </p:nvSpPr>
          <p:spPr>
            <a:xfrm>
              <a:off x="1754588" y="2015815"/>
              <a:ext cx="12774" cy="20377"/>
            </a:xfrm>
            <a:custGeom>
              <a:avLst/>
              <a:gdLst/>
              <a:ahLst/>
              <a:cxnLst/>
              <a:rect l="l" t="t" r="r" b="b"/>
              <a:pathLst>
                <a:path w="71" h="110" extrusionOk="0">
                  <a:moveTo>
                    <a:pt x="35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70" y="75"/>
                    <a:pt x="70" y="57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9607;p116">
              <a:extLst>
                <a:ext uri="{FF2B5EF4-FFF2-40B4-BE49-F238E27FC236}">
                  <a16:creationId xmlns:a16="http://schemas.microsoft.com/office/drawing/2014/main" id="{1809824D-59AC-3E77-6BDE-49B3B1C6995D}"/>
                </a:ext>
              </a:extLst>
            </p:cNvPr>
            <p:cNvSpPr/>
            <p:nvPr/>
          </p:nvSpPr>
          <p:spPr>
            <a:xfrm>
              <a:off x="1810181" y="2001366"/>
              <a:ext cx="9535" cy="17969"/>
            </a:xfrm>
            <a:custGeom>
              <a:avLst/>
              <a:gdLst/>
              <a:ahLst/>
              <a:cxnLst/>
              <a:rect l="l" t="t" r="r" b="b"/>
              <a:pathLst>
                <a:path w="53" h="97" extrusionOk="0">
                  <a:moveTo>
                    <a:pt x="32" y="0"/>
                  </a:moveTo>
                  <a:cubicBezTo>
                    <a:pt x="28" y="0"/>
                    <a:pt x="23" y="3"/>
                    <a:pt x="18" y="9"/>
                  </a:cubicBezTo>
                  <a:cubicBezTo>
                    <a:pt x="1" y="9"/>
                    <a:pt x="1" y="26"/>
                    <a:pt x="1" y="61"/>
                  </a:cubicBezTo>
                  <a:cubicBezTo>
                    <a:pt x="1" y="96"/>
                    <a:pt x="1" y="96"/>
                    <a:pt x="18" y="96"/>
                  </a:cubicBezTo>
                  <a:cubicBezTo>
                    <a:pt x="35" y="96"/>
                    <a:pt x="53" y="61"/>
                    <a:pt x="53" y="44"/>
                  </a:cubicBezTo>
                  <a:cubicBezTo>
                    <a:pt x="53" y="19"/>
                    <a:pt x="44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9608;p116">
              <a:extLst>
                <a:ext uri="{FF2B5EF4-FFF2-40B4-BE49-F238E27FC236}">
                  <a16:creationId xmlns:a16="http://schemas.microsoft.com/office/drawing/2014/main" id="{26FD31AC-0869-903A-C2F5-06309EB1314D}"/>
                </a:ext>
              </a:extLst>
            </p:cNvPr>
            <p:cNvSpPr/>
            <p:nvPr/>
          </p:nvSpPr>
          <p:spPr>
            <a:xfrm>
              <a:off x="1310743" y="1158513"/>
              <a:ext cx="13494" cy="16116"/>
            </a:xfrm>
            <a:custGeom>
              <a:avLst/>
              <a:gdLst/>
              <a:ahLst/>
              <a:cxnLst/>
              <a:rect l="l" t="t" r="r" b="b"/>
              <a:pathLst>
                <a:path w="75" h="87" extrusionOk="0">
                  <a:moveTo>
                    <a:pt x="53" y="0"/>
                  </a:moveTo>
                  <a:cubicBezTo>
                    <a:pt x="48" y="0"/>
                    <a:pt x="42" y="3"/>
                    <a:pt x="35" y="8"/>
                  </a:cubicBezTo>
                  <a:cubicBezTo>
                    <a:pt x="18" y="8"/>
                    <a:pt x="0" y="25"/>
                    <a:pt x="0" y="60"/>
                  </a:cubicBezTo>
                  <a:cubicBezTo>
                    <a:pt x="13" y="72"/>
                    <a:pt x="25" y="86"/>
                    <a:pt x="39" y="86"/>
                  </a:cubicBezTo>
                  <a:cubicBezTo>
                    <a:pt x="44" y="86"/>
                    <a:pt x="50" y="84"/>
                    <a:pt x="57" y="77"/>
                  </a:cubicBezTo>
                  <a:cubicBezTo>
                    <a:pt x="74" y="77"/>
                    <a:pt x="74" y="60"/>
                    <a:pt x="74" y="25"/>
                  </a:cubicBezTo>
                  <a:cubicBezTo>
                    <a:pt x="74" y="13"/>
                    <a:pt x="66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9609;p116">
              <a:extLst>
                <a:ext uri="{FF2B5EF4-FFF2-40B4-BE49-F238E27FC236}">
                  <a16:creationId xmlns:a16="http://schemas.microsoft.com/office/drawing/2014/main" id="{E7C02984-56C2-E863-BBE5-687683751C75}"/>
                </a:ext>
              </a:extLst>
            </p:cNvPr>
            <p:cNvSpPr/>
            <p:nvPr/>
          </p:nvSpPr>
          <p:spPr>
            <a:xfrm>
              <a:off x="1369395" y="113961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" y="18"/>
                    <a:pt x="1" y="36"/>
                    <a:pt x="1" y="53"/>
                  </a:cubicBezTo>
                  <a:cubicBezTo>
                    <a:pt x="1" y="70"/>
                    <a:pt x="36" y="92"/>
                    <a:pt x="57" y="92"/>
                  </a:cubicBezTo>
                  <a:cubicBezTo>
                    <a:pt x="75" y="92"/>
                    <a:pt x="75" y="70"/>
                    <a:pt x="75" y="36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9610;p116">
              <a:extLst>
                <a:ext uri="{FF2B5EF4-FFF2-40B4-BE49-F238E27FC236}">
                  <a16:creationId xmlns:a16="http://schemas.microsoft.com/office/drawing/2014/main" id="{F6BB3194-3134-A912-71F2-8F2CFF4DA515}"/>
                </a:ext>
              </a:extLst>
            </p:cNvPr>
            <p:cNvSpPr/>
            <p:nvPr/>
          </p:nvSpPr>
          <p:spPr>
            <a:xfrm>
              <a:off x="1434343" y="1129245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0" y="0"/>
                  </a:moveTo>
                  <a:cubicBezTo>
                    <a:pt x="23" y="0"/>
                    <a:pt x="1" y="18"/>
                    <a:pt x="1" y="57"/>
                  </a:cubicBezTo>
                  <a:cubicBezTo>
                    <a:pt x="23" y="74"/>
                    <a:pt x="40" y="92"/>
                    <a:pt x="58" y="92"/>
                  </a:cubicBezTo>
                  <a:cubicBezTo>
                    <a:pt x="92" y="92"/>
                    <a:pt x="92" y="74"/>
                    <a:pt x="92" y="39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9611;p116">
              <a:extLst>
                <a:ext uri="{FF2B5EF4-FFF2-40B4-BE49-F238E27FC236}">
                  <a16:creationId xmlns:a16="http://schemas.microsoft.com/office/drawing/2014/main" id="{3930988F-0AF1-581F-C446-23B3ABCEE0A5}"/>
                </a:ext>
              </a:extLst>
            </p:cNvPr>
            <p:cNvSpPr/>
            <p:nvPr/>
          </p:nvSpPr>
          <p:spPr>
            <a:xfrm>
              <a:off x="1512785" y="1129245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39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57"/>
                    <a:pt x="39" y="74"/>
                    <a:pt x="74" y="74"/>
                  </a:cubicBezTo>
                  <a:cubicBezTo>
                    <a:pt x="91" y="74"/>
                    <a:pt x="109" y="57"/>
                    <a:pt x="109" y="39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9612;p116">
              <a:extLst>
                <a:ext uri="{FF2B5EF4-FFF2-40B4-BE49-F238E27FC236}">
                  <a16:creationId xmlns:a16="http://schemas.microsoft.com/office/drawing/2014/main" id="{24A4B7D5-1F6B-8189-2704-8B18001F1525}"/>
                </a:ext>
              </a:extLst>
            </p:cNvPr>
            <p:cNvSpPr/>
            <p:nvPr/>
          </p:nvSpPr>
          <p:spPr>
            <a:xfrm>
              <a:off x="1594825" y="112924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3" y="0"/>
                  </a:moveTo>
                  <a:cubicBezTo>
                    <a:pt x="18" y="0"/>
                    <a:pt x="1" y="18"/>
                    <a:pt x="18" y="39"/>
                  </a:cubicBezTo>
                  <a:cubicBezTo>
                    <a:pt x="18" y="57"/>
                    <a:pt x="53" y="74"/>
                    <a:pt x="71" y="74"/>
                  </a:cubicBezTo>
                  <a:cubicBezTo>
                    <a:pt x="110" y="74"/>
                    <a:pt x="110" y="57"/>
                    <a:pt x="110" y="39"/>
                  </a:cubicBezTo>
                  <a:cubicBezTo>
                    <a:pt x="110" y="18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9613;p116">
              <a:extLst>
                <a:ext uri="{FF2B5EF4-FFF2-40B4-BE49-F238E27FC236}">
                  <a16:creationId xmlns:a16="http://schemas.microsoft.com/office/drawing/2014/main" id="{5A9B06F4-C429-FDCF-D7DE-E42326279123}"/>
                </a:ext>
              </a:extLst>
            </p:cNvPr>
            <p:cNvSpPr/>
            <p:nvPr/>
          </p:nvSpPr>
          <p:spPr>
            <a:xfrm>
              <a:off x="1676326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18"/>
                    <a:pt x="18" y="39"/>
                  </a:cubicBezTo>
                  <a:cubicBezTo>
                    <a:pt x="18" y="57"/>
                    <a:pt x="35" y="92"/>
                    <a:pt x="70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9614;p116">
              <a:extLst>
                <a:ext uri="{FF2B5EF4-FFF2-40B4-BE49-F238E27FC236}">
                  <a16:creationId xmlns:a16="http://schemas.microsoft.com/office/drawing/2014/main" id="{E4BD73E0-A1AE-66B5-88A6-8D685CE35A86}"/>
                </a:ext>
              </a:extLst>
            </p:cNvPr>
            <p:cNvSpPr/>
            <p:nvPr/>
          </p:nvSpPr>
          <p:spPr>
            <a:xfrm>
              <a:off x="1336651" y="1222237"/>
              <a:ext cx="16552" cy="15190"/>
            </a:xfrm>
            <a:custGeom>
              <a:avLst/>
              <a:gdLst/>
              <a:ahLst/>
              <a:cxnLst/>
              <a:rect l="l" t="t" r="r" b="b"/>
              <a:pathLst>
                <a:path w="92" h="82" extrusionOk="0">
                  <a:moveTo>
                    <a:pt x="41" y="0"/>
                  </a:moveTo>
                  <a:cubicBezTo>
                    <a:pt x="33" y="0"/>
                    <a:pt x="27" y="2"/>
                    <a:pt x="22" y="7"/>
                  </a:cubicBezTo>
                  <a:cubicBezTo>
                    <a:pt x="0" y="7"/>
                    <a:pt x="0" y="25"/>
                    <a:pt x="0" y="60"/>
                  </a:cubicBezTo>
                  <a:cubicBezTo>
                    <a:pt x="22" y="81"/>
                    <a:pt x="57" y="81"/>
                    <a:pt x="74" y="81"/>
                  </a:cubicBezTo>
                  <a:cubicBezTo>
                    <a:pt x="91" y="81"/>
                    <a:pt x="91" y="42"/>
                    <a:pt x="91" y="25"/>
                  </a:cubicBezTo>
                  <a:cubicBezTo>
                    <a:pt x="79" y="12"/>
                    <a:pt x="58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9615;p116">
              <a:extLst>
                <a:ext uri="{FF2B5EF4-FFF2-40B4-BE49-F238E27FC236}">
                  <a16:creationId xmlns:a16="http://schemas.microsoft.com/office/drawing/2014/main" id="{C771AF3C-E141-4DB4-B91C-BB391CB72267}"/>
                </a:ext>
              </a:extLst>
            </p:cNvPr>
            <p:cNvSpPr/>
            <p:nvPr/>
          </p:nvSpPr>
          <p:spPr>
            <a:xfrm>
              <a:off x="1399260" y="1202045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4" y="0"/>
                  </a:moveTo>
                  <a:cubicBezTo>
                    <a:pt x="47" y="0"/>
                    <a:pt x="40" y="3"/>
                    <a:pt x="35" y="8"/>
                  </a:cubicBezTo>
                  <a:cubicBezTo>
                    <a:pt x="18" y="8"/>
                    <a:pt x="0" y="25"/>
                    <a:pt x="18" y="42"/>
                  </a:cubicBezTo>
                  <a:cubicBezTo>
                    <a:pt x="35" y="82"/>
                    <a:pt x="70" y="82"/>
                    <a:pt x="87" y="82"/>
                  </a:cubicBezTo>
                  <a:cubicBezTo>
                    <a:pt x="109" y="82"/>
                    <a:pt x="109" y="42"/>
                    <a:pt x="109" y="25"/>
                  </a:cubicBezTo>
                  <a:cubicBezTo>
                    <a:pt x="94" y="13"/>
                    <a:pt x="72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9616;p116">
              <a:extLst>
                <a:ext uri="{FF2B5EF4-FFF2-40B4-BE49-F238E27FC236}">
                  <a16:creationId xmlns:a16="http://schemas.microsoft.com/office/drawing/2014/main" id="{5EA92B7C-0ADE-98AB-00EA-E355B63DC714}"/>
                </a:ext>
              </a:extLst>
            </p:cNvPr>
            <p:cNvSpPr/>
            <p:nvPr/>
          </p:nvSpPr>
          <p:spPr>
            <a:xfrm>
              <a:off x="1470506" y="1189634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18" y="1"/>
                  </a:moveTo>
                  <a:cubicBezTo>
                    <a:pt x="0" y="1"/>
                    <a:pt x="0" y="18"/>
                    <a:pt x="18" y="57"/>
                  </a:cubicBezTo>
                  <a:cubicBezTo>
                    <a:pt x="39" y="75"/>
                    <a:pt x="74" y="75"/>
                    <a:pt x="91" y="75"/>
                  </a:cubicBezTo>
                  <a:cubicBezTo>
                    <a:pt x="109" y="75"/>
                    <a:pt x="109" y="57"/>
                    <a:pt x="91" y="40"/>
                  </a:cubicBezTo>
                  <a:cubicBezTo>
                    <a:pt x="74" y="18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9617;p116">
              <a:extLst>
                <a:ext uri="{FF2B5EF4-FFF2-40B4-BE49-F238E27FC236}">
                  <a16:creationId xmlns:a16="http://schemas.microsoft.com/office/drawing/2014/main" id="{1AC12692-9B4F-6AAF-33D0-B0CE7FB10F14}"/>
                </a:ext>
              </a:extLst>
            </p:cNvPr>
            <p:cNvSpPr/>
            <p:nvPr/>
          </p:nvSpPr>
          <p:spPr>
            <a:xfrm>
              <a:off x="1548768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39" y="1"/>
                  </a:moveTo>
                  <a:cubicBezTo>
                    <a:pt x="0" y="1"/>
                    <a:pt x="0" y="18"/>
                    <a:pt x="18" y="40"/>
                  </a:cubicBezTo>
                  <a:cubicBezTo>
                    <a:pt x="39" y="57"/>
                    <a:pt x="74" y="75"/>
                    <a:pt x="92" y="75"/>
                  </a:cubicBezTo>
                  <a:cubicBezTo>
                    <a:pt x="126" y="75"/>
                    <a:pt x="126" y="57"/>
                    <a:pt x="109" y="40"/>
                  </a:cubicBezTo>
                  <a:cubicBezTo>
                    <a:pt x="92" y="18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9618;p116">
              <a:extLst>
                <a:ext uri="{FF2B5EF4-FFF2-40B4-BE49-F238E27FC236}">
                  <a16:creationId xmlns:a16="http://schemas.microsoft.com/office/drawing/2014/main" id="{3D268112-8696-9CF8-A063-FB819B2F59C5}"/>
                </a:ext>
              </a:extLst>
            </p:cNvPr>
            <p:cNvSpPr/>
            <p:nvPr/>
          </p:nvSpPr>
          <p:spPr>
            <a:xfrm>
              <a:off x="1627030" y="1189634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40" y="1"/>
                  </a:moveTo>
                  <a:cubicBezTo>
                    <a:pt x="18" y="1"/>
                    <a:pt x="0" y="18"/>
                    <a:pt x="18" y="40"/>
                  </a:cubicBezTo>
                  <a:cubicBezTo>
                    <a:pt x="40" y="57"/>
                    <a:pt x="74" y="75"/>
                    <a:pt x="109" y="75"/>
                  </a:cubicBezTo>
                  <a:cubicBezTo>
                    <a:pt x="127" y="75"/>
                    <a:pt x="127" y="57"/>
                    <a:pt x="109" y="40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9619;p116">
              <a:extLst>
                <a:ext uri="{FF2B5EF4-FFF2-40B4-BE49-F238E27FC236}">
                  <a16:creationId xmlns:a16="http://schemas.microsoft.com/office/drawing/2014/main" id="{73AFAE0F-7EB0-73AF-E18F-BA81DEA858C1}"/>
                </a:ext>
              </a:extLst>
            </p:cNvPr>
            <p:cNvSpPr/>
            <p:nvPr/>
          </p:nvSpPr>
          <p:spPr>
            <a:xfrm>
              <a:off x="1705292" y="1192969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18" y="0"/>
                  </a:moveTo>
                  <a:cubicBezTo>
                    <a:pt x="0" y="0"/>
                    <a:pt x="0" y="22"/>
                    <a:pt x="0" y="39"/>
                  </a:cubicBezTo>
                  <a:cubicBezTo>
                    <a:pt x="18" y="57"/>
                    <a:pt x="57" y="74"/>
                    <a:pt x="74" y="74"/>
                  </a:cubicBezTo>
                  <a:cubicBezTo>
                    <a:pt x="92" y="74"/>
                    <a:pt x="109" y="57"/>
                    <a:pt x="92" y="39"/>
                  </a:cubicBezTo>
                  <a:cubicBezTo>
                    <a:pt x="74" y="22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9620;p116">
              <a:extLst>
                <a:ext uri="{FF2B5EF4-FFF2-40B4-BE49-F238E27FC236}">
                  <a16:creationId xmlns:a16="http://schemas.microsoft.com/office/drawing/2014/main" id="{E3AA54B9-B7D7-FA3B-C8BC-96D6AF9B3F73}"/>
                </a:ext>
              </a:extLst>
            </p:cNvPr>
            <p:cNvSpPr/>
            <p:nvPr/>
          </p:nvSpPr>
          <p:spPr>
            <a:xfrm>
              <a:off x="1375692" y="1280773"/>
              <a:ext cx="23749" cy="1482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40" y="0"/>
                  </a:moveTo>
                  <a:cubicBezTo>
                    <a:pt x="1" y="18"/>
                    <a:pt x="1" y="35"/>
                    <a:pt x="22" y="53"/>
                  </a:cubicBezTo>
                  <a:cubicBezTo>
                    <a:pt x="35" y="65"/>
                    <a:pt x="55" y="79"/>
                    <a:pt x="73" y="79"/>
                  </a:cubicBezTo>
                  <a:cubicBezTo>
                    <a:pt x="80" y="79"/>
                    <a:pt x="87" y="76"/>
                    <a:pt x="92" y="70"/>
                  </a:cubicBezTo>
                  <a:cubicBezTo>
                    <a:pt x="109" y="70"/>
                    <a:pt x="131" y="53"/>
                    <a:pt x="109" y="18"/>
                  </a:cubicBezTo>
                  <a:cubicBezTo>
                    <a:pt x="92" y="0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9621;p116">
              <a:extLst>
                <a:ext uri="{FF2B5EF4-FFF2-40B4-BE49-F238E27FC236}">
                  <a16:creationId xmlns:a16="http://schemas.microsoft.com/office/drawing/2014/main" id="{91B0B8D4-1DC2-A05D-95EA-C8D382BBD501}"/>
                </a:ext>
              </a:extLst>
            </p:cNvPr>
            <p:cNvSpPr/>
            <p:nvPr/>
          </p:nvSpPr>
          <p:spPr>
            <a:xfrm>
              <a:off x="1450895" y="1257433"/>
              <a:ext cx="22849" cy="14264"/>
            </a:xfrm>
            <a:custGeom>
              <a:avLst/>
              <a:gdLst/>
              <a:ahLst/>
              <a:cxnLst/>
              <a:rect l="l" t="t" r="r" b="b"/>
              <a:pathLst>
                <a:path w="127" h="77" extrusionOk="0">
                  <a:moveTo>
                    <a:pt x="18" y="0"/>
                  </a:moveTo>
                  <a:cubicBezTo>
                    <a:pt x="0" y="18"/>
                    <a:pt x="0" y="35"/>
                    <a:pt x="18" y="52"/>
                  </a:cubicBezTo>
                  <a:cubicBezTo>
                    <a:pt x="33" y="65"/>
                    <a:pt x="55" y="77"/>
                    <a:pt x="73" y="77"/>
                  </a:cubicBezTo>
                  <a:cubicBezTo>
                    <a:pt x="80" y="77"/>
                    <a:pt x="87" y="75"/>
                    <a:pt x="92" y="70"/>
                  </a:cubicBezTo>
                  <a:cubicBezTo>
                    <a:pt x="109" y="70"/>
                    <a:pt x="127" y="52"/>
                    <a:pt x="92" y="35"/>
                  </a:cubicBezTo>
                  <a:cubicBezTo>
                    <a:pt x="74" y="18"/>
                    <a:pt x="39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9622;p116">
              <a:extLst>
                <a:ext uri="{FF2B5EF4-FFF2-40B4-BE49-F238E27FC236}">
                  <a16:creationId xmlns:a16="http://schemas.microsoft.com/office/drawing/2014/main" id="{2007666A-651B-E422-6889-46BD694100E1}"/>
                </a:ext>
              </a:extLst>
            </p:cNvPr>
            <p:cNvSpPr/>
            <p:nvPr/>
          </p:nvSpPr>
          <p:spPr>
            <a:xfrm>
              <a:off x="1526099" y="1243725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17" y="0"/>
                  </a:moveTo>
                  <a:cubicBezTo>
                    <a:pt x="0" y="0"/>
                    <a:pt x="0" y="18"/>
                    <a:pt x="17" y="35"/>
                  </a:cubicBezTo>
                  <a:cubicBezTo>
                    <a:pt x="35" y="52"/>
                    <a:pt x="91" y="74"/>
                    <a:pt x="109" y="74"/>
                  </a:cubicBezTo>
                  <a:cubicBezTo>
                    <a:pt x="126" y="74"/>
                    <a:pt x="144" y="52"/>
                    <a:pt x="109" y="35"/>
                  </a:cubicBezTo>
                  <a:cubicBezTo>
                    <a:pt x="91" y="18"/>
                    <a:pt x="57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9623;p116">
              <a:extLst>
                <a:ext uri="{FF2B5EF4-FFF2-40B4-BE49-F238E27FC236}">
                  <a16:creationId xmlns:a16="http://schemas.microsoft.com/office/drawing/2014/main" id="{BB4B63DE-7E39-1D86-0CC6-7F74EBC09D70}"/>
                </a:ext>
              </a:extLst>
            </p:cNvPr>
            <p:cNvSpPr/>
            <p:nvPr/>
          </p:nvSpPr>
          <p:spPr>
            <a:xfrm>
              <a:off x="1604361" y="1243725"/>
              <a:ext cx="25908" cy="9818"/>
            </a:xfrm>
            <a:custGeom>
              <a:avLst/>
              <a:gdLst/>
              <a:ahLst/>
              <a:cxnLst/>
              <a:rect l="l" t="t" r="r" b="b"/>
              <a:pathLst>
                <a:path w="144" h="53" extrusionOk="0">
                  <a:moveTo>
                    <a:pt x="35" y="0"/>
                  </a:moveTo>
                  <a:cubicBezTo>
                    <a:pt x="18" y="0"/>
                    <a:pt x="0" y="0"/>
                    <a:pt x="35" y="18"/>
                  </a:cubicBezTo>
                  <a:cubicBezTo>
                    <a:pt x="57" y="52"/>
                    <a:pt x="92" y="52"/>
                    <a:pt x="126" y="52"/>
                  </a:cubicBezTo>
                  <a:cubicBezTo>
                    <a:pt x="144" y="52"/>
                    <a:pt x="144" y="52"/>
                    <a:pt x="126" y="35"/>
                  </a:cubicBezTo>
                  <a:cubicBezTo>
                    <a:pt x="92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9624;p116">
              <a:extLst>
                <a:ext uri="{FF2B5EF4-FFF2-40B4-BE49-F238E27FC236}">
                  <a16:creationId xmlns:a16="http://schemas.microsoft.com/office/drawing/2014/main" id="{3A712EC4-FC47-23A2-CD50-87B844393C40}"/>
                </a:ext>
              </a:extLst>
            </p:cNvPr>
            <p:cNvSpPr/>
            <p:nvPr/>
          </p:nvSpPr>
          <p:spPr>
            <a:xfrm>
              <a:off x="1679384" y="1246874"/>
              <a:ext cx="22669" cy="12041"/>
            </a:xfrm>
            <a:custGeom>
              <a:avLst/>
              <a:gdLst/>
              <a:ahLst/>
              <a:cxnLst/>
              <a:rect l="l" t="t" r="r" b="b"/>
              <a:pathLst>
                <a:path w="126" h="65" extrusionOk="0">
                  <a:moveTo>
                    <a:pt x="36" y="1"/>
                  </a:moveTo>
                  <a:cubicBezTo>
                    <a:pt x="1" y="1"/>
                    <a:pt x="1" y="1"/>
                    <a:pt x="18" y="18"/>
                  </a:cubicBezTo>
                  <a:cubicBezTo>
                    <a:pt x="53" y="35"/>
                    <a:pt x="92" y="57"/>
                    <a:pt x="110" y="57"/>
                  </a:cubicBezTo>
                  <a:cubicBezTo>
                    <a:pt x="115" y="62"/>
                    <a:pt x="118" y="64"/>
                    <a:pt x="120" y="64"/>
                  </a:cubicBezTo>
                  <a:cubicBezTo>
                    <a:pt x="126" y="64"/>
                    <a:pt x="122" y="51"/>
                    <a:pt x="110" y="35"/>
                  </a:cubicBezTo>
                  <a:cubicBezTo>
                    <a:pt x="92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9625;p116">
              <a:extLst>
                <a:ext uri="{FF2B5EF4-FFF2-40B4-BE49-F238E27FC236}">
                  <a16:creationId xmlns:a16="http://schemas.microsoft.com/office/drawing/2014/main" id="{2043AEDA-F0FF-7658-AFC5-DCA7AB8A87A4}"/>
                </a:ext>
              </a:extLst>
            </p:cNvPr>
            <p:cNvSpPr/>
            <p:nvPr/>
          </p:nvSpPr>
          <p:spPr>
            <a:xfrm>
              <a:off x="1747571" y="1250023"/>
              <a:ext cx="16552" cy="15375"/>
            </a:xfrm>
            <a:custGeom>
              <a:avLst/>
              <a:gdLst/>
              <a:ahLst/>
              <a:cxnLst/>
              <a:rect l="l" t="t" r="r" b="b"/>
              <a:pathLst>
                <a:path w="92" h="83" extrusionOk="0">
                  <a:moveTo>
                    <a:pt x="22" y="1"/>
                  </a:moveTo>
                  <a:cubicBezTo>
                    <a:pt x="0" y="1"/>
                    <a:pt x="0" y="18"/>
                    <a:pt x="22" y="40"/>
                  </a:cubicBezTo>
                  <a:cubicBezTo>
                    <a:pt x="40" y="58"/>
                    <a:pt x="57" y="75"/>
                    <a:pt x="74" y="75"/>
                  </a:cubicBezTo>
                  <a:cubicBezTo>
                    <a:pt x="80" y="80"/>
                    <a:pt x="83" y="82"/>
                    <a:pt x="86" y="82"/>
                  </a:cubicBezTo>
                  <a:cubicBezTo>
                    <a:pt x="92" y="82"/>
                    <a:pt x="92" y="70"/>
                    <a:pt x="92" y="58"/>
                  </a:cubicBezTo>
                  <a:cubicBezTo>
                    <a:pt x="74" y="18"/>
                    <a:pt x="40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9626;p116">
              <a:extLst>
                <a:ext uri="{FF2B5EF4-FFF2-40B4-BE49-F238E27FC236}">
                  <a16:creationId xmlns:a16="http://schemas.microsoft.com/office/drawing/2014/main" id="{AACDC042-E565-1215-7E28-B1EB24FCAC94}"/>
                </a:ext>
              </a:extLst>
            </p:cNvPr>
            <p:cNvSpPr/>
            <p:nvPr/>
          </p:nvSpPr>
          <p:spPr>
            <a:xfrm>
              <a:off x="1421929" y="1338013"/>
              <a:ext cx="22849" cy="14449"/>
            </a:xfrm>
            <a:custGeom>
              <a:avLst/>
              <a:gdLst/>
              <a:ahLst/>
              <a:cxnLst/>
              <a:rect l="l" t="t" r="r" b="b"/>
              <a:pathLst>
                <a:path w="127" h="78" extrusionOk="0">
                  <a:moveTo>
                    <a:pt x="18" y="0"/>
                  </a:moveTo>
                  <a:cubicBezTo>
                    <a:pt x="0" y="18"/>
                    <a:pt x="0" y="35"/>
                    <a:pt x="0" y="52"/>
                  </a:cubicBezTo>
                  <a:cubicBezTo>
                    <a:pt x="13" y="65"/>
                    <a:pt x="34" y="77"/>
                    <a:pt x="59" y="77"/>
                  </a:cubicBezTo>
                  <a:cubicBezTo>
                    <a:pt x="69" y="77"/>
                    <a:pt x="80" y="75"/>
                    <a:pt x="92" y="70"/>
                  </a:cubicBezTo>
                  <a:cubicBezTo>
                    <a:pt x="109" y="70"/>
                    <a:pt x="127" y="35"/>
                    <a:pt x="109" y="18"/>
                  </a:cubicBezTo>
                  <a:cubicBezTo>
                    <a:pt x="92" y="0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9627;p116">
              <a:extLst>
                <a:ext uri="{FF2B5EF4-FFF2-40B4-BE49-F238E27FC236}">
                  <a16:creationId xmlns:a16="http://schemas.microsoft.com/office/drawing/2014/main" id="{6F1D5CC2-A8AC-FB3B-D746-1FB79B3DBABC}"/>
                </a:ext>
              </a:extLst>
            </p:cNvPr>
            <p:cNvSpPr/>
            <p:nvPr/>
          </p:nvSpPr>
          <p:spPr>
            <a:xfrm>
              <a:off x="1503250" y="1310597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18"/>
                    <a:pt x="1" y="39"/>
                    <a:pt x="18" y="57"/>
                  </a:cubicBezTo>
                  <a:cubicBezTo>
                    <a:pt x="53" y="74"/>
                    <a:pt x="92" y="74"/>
                    <a:pt x="110" y="74"/>
                  </a:cubicBezTo>
                  <a:cubicBezTo>
                    <a:pt x="144" y="74"/>
                    <a:pt x="144" y="57"/>
                    <a:pt x="127" y="18"/>
                  </a:cubicBezTo>
                  <a:cubicBezTo>
                    <a:pt x="110" y="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9628;p116">
              <a:extLst>
                <a:ext uri="{FF2B5EF4-FFF2-40B4-BE49-F238E27FC236}">
                  <a16:creationId xmlns:a16="http://schemas.microsoft.com/office/drawing/2014/main" id="{CC7160E1-4B26-EB3F-4F3F-7C1E7DB95E6B}"/>
                </a:ext>
              </a:extLst>
            </p:cNvPr>
            <p:cNvSpPr/>
            <p:nvPr/>
          </p:nvSpPr>
          <p:spPr>
            <a:xfrm>
              <a:off x="1587809" y="1293555"/>
              <a:ext cx="26807" cy="13893"/>
            </a:xfrm>
            <a:custGeom>
              <a:avLst/>
              <a:gdLst/>
              <a:ahLst/>
              <a:cxnLst/>
              <a:rect l="l" t="t" r="r" b="b"/>
              <a:pathLst>
                <a:path w="149" h="75" extrusionOk="0">
                  <a:moveTo>
                    <a:pt x="40" y="1"/>
                  </a:moveTo>
                  <a:cubicBezTo>
                    <a:pt x="1" y="1"/>
                    <a:pt x="1" y="23"/>
                    <a:pt x="18" y="40"/>
                  </a:cubicBezTo>
                  <a:cubicBezTo>
                    <a:pt x="57" y="75"/>
                    <a:pt x="92" y="75"/>
                    <a:pt x="110" y="75"/>
                  </a:cubicBezTo>
                  <a:cubicBezTo>
                    <a:pt x="149" y="75"/>
                    <a:pt x="149" y="58"/>
                    <a:pt x="127" y="40"/>
                  </a:cubicBezTo>
                  <a:cubicBezTo>
                    <a:pt x="110" y="23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9629;p116">
              <a:extLst>
                <a:ext uri="{FF2B5EF4-FFF2-40B4-BE49-F238E27FC236}">
                  <a16:creationId xmlns:a16="http://schemas.microsoft.com/office/drawing/2014/main" id="{66927075-E157-E310-EDB5-669E3AE69D14}"/>
                </a:ext>
              </a:extLst>
            </p:cNvPr>
            <p:cNvSpPr/>
            <p:nvPr/>
          </p:nvSpPr>
          <p:spPr>
            <a:xfrm>
              <a:off x="1669309" y="1293555"/>
              <a:ext cx="23209" cy="12041"/>
            </a:xfrm>
            <a:custGeom>
              <a:avLst/>
              <a:gdLst/>
              <a:ahLst/>
              <a:cxnLst/>
              <a:rect l="l" t="t" r="r" b="b"/>
              <a:pathLst>
                <a:path w="129" h="65" extrusionOk="0">
                  <a:moveTo>
                    <a:pt x="39" y="1"/>
                  </a:moveTo>
                  <a:cubicBezTo>
                    <a:pt x="0" y="1"/>
                    <a:pt x="0" y="1"/>
                    <a:pt x="39" y="40"/>
                  </a:cubicBezTo>
                  <a:cubicBezTo>
                    <a:pt x="57" y="58"/>
                    <a:pt x="92" y="58"/>
                    <a:pt x="109" y="58"/>
                  </a:cubicBezTo>
                  <a:cubicBezTo>
                    <a:pt x="115" y="63"/>
                    <a:pt x="120" y="65"/>
                    <a:pt x="123" y="65"/>
                  </a:cubicBezTo>
                  <a:cubicBezTo>
                    <a:pt x="129" y="65"/>
                    <a:pt x="124" y="52"/>
                    <a:pt x="109" y="40"/>
                  </a:cubicBezTo>
                  <a:cubicBezTo>
                    <a:pt x="92" y="23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9630;p116">
              <a:extLst>
                <a:ext uri="{FF2B5EF4-FFF2-40B4-BE49-F238E27FC236}">
                  <a16:creationId xmlns:a16="http://schemas.microsoft.com/office/drawing/2014/main" id="{75DE80BE-60FF-F72A-5B11-3E36BAB89D96}"/>
                </a:ext>
              </a:extLst>
            </p:cNvPr>
            <p:cNvSpPr/>
            <p:nvPr/>
          </p:nvSpPr>
          <p:spPr>
            <a:xfrm>
              <a:off x="1738216" y="1297630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3"/>
                    <a:pt x="74" y="70"/>
                    <a:pt x="92" y="70"/>
                  </a:cubicBezTo>
                  <a:cubicBezTo>
                    <a:pt x="109" y="70"/>
                    <a:pt x="109" y="70"/>
                    <a:pt x="92" y="53"/>
                  </a:cubicBezTo>
                  <a:cubicBezTo>
                    <a:pt x="74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9631;p116">
              <a:extLst>
                <a:ext uri="{FF2B5EF4-FFF2-40B4-BE49-F238E27FC236}">
                  <a16:creationId xmlns:a16="http://schemas.microsoft.com/office/drawing/2014/main" id="{363C5E1D-6CF7-270E-D636-E19C9444DD78}"/>
                </a:ext>
              </a:extLst>
            </p:cNvPr>
            <p:cNvSpPr/>
            <p:nvPr/>
          </p:nvSpPr>
          <p:spPr>
            <a:xfrm>
              <a:off x="1793809" y="1307263"/>
              <a:ext cx="16192" cy="15375"/>
            </a:xfrm>
            <a:custGeom>
              <a:avLst/>
              <a:gdLst/>
              <a:ahLst/>
              <a:cxnLst/>
              <a:rect l="l" t="t" r="r" b="b"/>
              <a:pathLst>
                <a:path w="90" h="83" extrusionOk="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7"/>
                    <a:pt x="52" y="75"/>
                    <a:pt x="70" y="75"/>
                  </a:cubicBezTo>
                  <a:cubicBezTo>
                    <a:pt x="76" y="80"/>
                    <a:pt x="81" y="82"/>
                    <a:pt x="83" y="82"/>
                  </a:cubicBezTo>
                  <a:cubicBezTo>
                    <a:pt x="90" y="82"/>
                    <a:pt x="85" y="70"/>
                    <a:pt x="70" y="57"/>
                  </a:cubicBezTo>
                  <a:cubicBezTo>
                    <a:pt x="52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9632;p116">
              <a:extLst>
                <a:ext uri="{FF2B5EF4-FFF2-40B4-BE49-F238E27FC236}">
                  <a16:creationId xmlns:a16="http://schemas.microsoft.com/office/drawing/2014/main" id="{153BF08C-B6E1-BC6C-621D-2664A8D763EB}"/>
                </a:ext>
              </a:extLst>
            </p:cNvPr>
            <p:cNvSpPr/>
            <p:nvPr/>
          </p:nvSpPr>
          <p:spPr>
            <a:xfrm>
              <a:off x="1460970" y="1396735"/>
              <a:ext cx="23029" cy="16116"/>
            </a:xfrm>
            <a:custGeom>
              <a:avLst/>
              <a:gdLst/>
              <a:ahLst/>
              <a:cxnLst/>
              <a:rect l="l" t="t" r="r" b="b"/>
              <a:pathLst>
                <a:path w="128" h="87" extrusionOk="0">
                  <a:moveTo>
                    <a:pt x="67" y="0"/>
                  </a:moveTo>
                  <a:cubicBezTo>
                    <a:pt x="57" y="0"/>
                    <a:pt x="46" y="3"/>
                    <a:pt x="36" y="10"/>
                  </a:cubicBezTo>
                  <a:cubicBezTo>
                    <a:pt x="1" y="10"/>
                    <a:pt x="1" y="44"/>
                    <a:pt x="1" y="62"/>
                  </a:cubicBezTo>
                  <a:cubicBezTo>
                    <a:pt x="13" y="74"/>
                    <a:pt x="34" y="86"/>
                    <a:pt x="52" y="86"/>
                  </a:cubicBezTo>
                  <a:cubicBezTo>
                    <a:pt x="59" y="86"/>
                    <a:pt x="65" y="84"/>
                    <a:pt x="71" y="79"/>
                  </a:cubicBezTo>
                  <a:cubicBezTo>
                    <a:pt x="110" y="79"/>
                    <a:pt x="127" y="44"/>
                    <a:pt x="110" y="27"/>
                  </a:cubicBezTo>
                  <a:cubicBezTo>
                    <a:pt x="110" y="15"/>
                    <a:pt x="9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9633;p116">
              <a:extLst>
                <a:ext uri="{FF2B5EF4-FFF2-40B4-BE49-F238E27FC236}">
                  <a16:creationId xmlns:a16="http://schemas.microsoft.com/office/drawing/2014/main" id="{61343F65-2F65-89AD-C79A-612ADDB749AB}"/>
                </a:ext>
              </a:extLst>
            </p:cNvPr>
            <p:cNvSpPr/>
            <p:nvPr/>
          </p:nvSpPr>
          <p:spPr>
            <a:xfrm>
              <a:off x="1551826" y="1366541"/>
              <a:ext cx="26807" cy="15190"/>
            </a:xfrm>
            <a:custGeom>
              <a:avLst/>
              <a:gdLst/>
              <a:ahLst/>
              <a:cxnLst/>
              <a:rect l="l" t="t" r="r" b="b"/>
              <a:pathLst>
                <a:path w="149" h="82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22" y="7"/>
                    <a:pt x="1" y="25"/>
                    <a:pt x="22" y="64"/>
                  </a:cubicBezTo>
                  <a:cubicBezTo>
                    <a:pt x="40" y="81"/>
                    <a:pt x="75" y="81"/>
                    <a:pt x="109" y="81"/>
                  </a:cubicBezTo>
                  <a:cubicBezTo>
                    <a:pt x="131" y="64"/>
                    <a:pt x="149" y="42"/>
                    <a:pt x="131" y="25"/>
                  </a:cubicBezTo>
                  <a:cubicBezTo>
                    <a:pt x="116" y="12"/>
                    <a:pt x="94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9634;p116">
              <a:extLst>
                <a:ext uri="{FF2B5EF4-FFF2-40B4-BE49-F238E27FC236}">
                  <a16:creationId xmlns:a16="http://schemas.microsoft.com/office/drawing/2014/main" id="{D35F32BE-0B83-3463-DE5A-94082469532A}"/>
                </a:ext>
              </a:extLst>
            </p:cNvPr>
            <p:cNvSpPr/>
            <p:nvPr/>
          </p:nvSpPr>
          <p:spPr>
            <a:xfrm>
              <a:off x="1643402" y="1347646"/>
              <a:ext cx="26088" cy="13893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36" y="0"/>
                  </a:moveTo>
                  <a:cubicBezTo>
                    <a:pt x="18" y="0"/>
                    <a:pt x="1" y="18"/>
                    <a:pt x="18" y="57"/>
                  </a:cubicBezTo>
                  <a:cubicBezTo>
                    <a:pt x="36" y="74"/>
                    <a:pt x="75" y="74"/>
                    <a:pt x="110" y="74"/>
                  </a:cubicBezTo>
                  <a:cubicBezTo>
                    <a:pt x="127" y="74"/>
                    <a:pt x="144" y="57"/>
                    <a:pt x="127" y="35"/>
                  </a:cubicBezTo>
                  <a:cubicBezTo>
                    <a:pt x="110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9635;p116">
              <a:extLst>
                <a:ext uri="{FF2B5EF4-FFF2-40B4-BE49-F238E27FC236}">
                  <a16:creationId xmlns:a16="http://schemas.microsoft.com/office/drawing/2014/main" id="{7FD65643-D88B-AC5B-2765-A57490890F75}"/>
                </a:ext>
              </a:extLst>
            </p:cNvPr>
            <p:cNvSpPr/>
            <p:nvPr/>
          </p:nvSpPr>
          <p:spPr>
            <a:xfrm>
              <a:off x="1728320" y="1346349"/>
              <a:ext cx="19431" cy="15190"/>
            </a:xfrm>
            <a:custGeom>
              <a:avLst/>
              <a:gdLst/>
              <a:ahLst/>
              <a:cxnLst/>
              <a:rect l="l" t="t" r="r" b="b"/>
              <a:pathLst>
                <a:path w="108" h="82" extrusionOk="0">
                  <a:moveTo>
                    <a:pt x="7" y="0"/>
                  </a:moveTo>
                  <a:cubicBezTo>
                    <a:pt x="1" y="0"/>
                    <a:pt x="5" y="13"/>
                    <a:pt x="20" y="25"/>
                  </a:cubicBezTo>
                  <a:cubicBezTo>
                    <a:pt x="38" y="64"/>
                    <a:pt x="55" y="81"/>
                    <a:pt x="73" y="81"/>
                  </a:cubicBezTo>
                  <a:cubicBezTo>
                    <a:pt x="107" y="81"/>
                    <a:pt x="107" y="64"/>
                    <a:pt x="90" y="42"/>
                  </a:cubicBezTo>
                  <a:cubicBezTo>
                    <a:pt x="73" y="25"/>
                    <a:pt x="38" y="7"/>
                    <a:pt x="20" y="7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9636;p116">
              <a:extLst>
                <a:ext uri="{FF2B5EF4-FFF2-40B4-BE49-F238E27FC236}">
                  <a16:creationId xmlns:a16="http://schemas.microsoft.com/office/drawing/2014/main" id="{D57A8591-5B80-ED55-E3EA-09C19C7B2703}"/>
                </a:ext>
              </a:extLst>
            </p:cNvPr>
            <p:cNvSpPr/>
            <p:nvPr/>
          </p:nvSpPr>
          <p:spPr>
            <a:xfrm>
              <a:off x="1786792" y="1354129"/>
              <a:ext cx="16552" cy="13893"/>
            </a:xfrm>
            <a:custGeom>
              <a:avLst/>
              <a:gdLst/>
              <a:ahLst/>
              <a:cxnLst/>
              <a:rect l="l" t="t" r="r" b="b"/>
              <a:pathLst>
                <a:path w="92" h="75" extrusionOk="0">
                  <a:moveTo>
                    <a:pt x="22" y="0"/>
                  </a:moveTo>
                  <a:cubicBezTo>
                    <a:pt x="22" y="0"/>
                    <a:pt x="0" y="0"/>
                    <a:pt x="22" y="39"/>
                  </a:cubicBezTo>
                  <a:cubicBezTo>
                    <a:pt x="39" y="57"/>
                    <a:pt x="74" y="74"/>
                    <a:pt x="91" y="74"/>
                  </a:cubicBezTo>
                  <a:lnTo>
                    <a:pt x="91" y="39"/>
                  </a:lnTo>
                  <a:cubicBezTo>
                    <a:pt x="74" y="22"/>
                    <a:pt x="39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9637;p116">
              <a:extLst>
                <a:ext uri="{FF2B5EF4-FFF2-40B4-BE49-F238E27FC236}">
                  <a16:creationId xmlns:a16="http://schemas.microsoft.com/office/drawing/2014/main" id="{8CC0BCF4-AF63-EA39-1FD2-FAD39B478A80}"/>
                </a:ext>
              </a:extLst>
            </p:cNvPr>
            <p:cNvSpPr/>
            <p:nvPr/>
          </p:nvSpPr>
          <p:spPr>
            <a:xfrm>
              <a:off x="1836268" y="1366541"/>
              <a:ext cx="13314" cy="15190"/>
            </a:xfrm>
            <a:custGeom>
              <a:avLst/>
              <a:gdLst/>
              <a:ahLst/>
              <a:cxnLst/>
              <a:rect l="l" t="t" r="r" b="b"/>
              <a:pathLst>
                <a:path w="74" h="82" extrusionOk="0">
                  <a:moveTo>
                    <a:pt x="6" y="0"/>
                  </a:moveTo>
                  <a:cubicBezTo>
                    <a:pt x="1" y="0"/>
                    <a:pt x="4" y="12"/>
                    <a:pt x="17" y="25"/>
                  </a:cubicBezTo>
                  <a:cubicBezTo>
                    <a:pt x="17" y="64"/>
                    <a:pt x="51" y="81"/>
                    <a:pt x="51" y="81"/>
                  </a:cubicBezTo>
                  <a:cubicBezTo>
                    <a:pt x="73" y="81"/>
                    <a:pt x="73" y="64"/>
                    <a:pt x="51" y="42"/>
                  </a:cubicBezTo>
                  <a:cubicBezTo>
                    <a:pt x="51" y="25"/>
                    <a:pt x="17" y="7"/>
                    <a:pt x="17" y="7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9638;p116">
              <a:extLst>
                <a:ext uri="{FF2B5EF4-FFF2-40B4-BE49-F238E27FC236}">
                  <a16:creationId xmlns:a16="http://schemas.microsoft.com/office/drawing/2014/main" id="{9D82CB01-8231-A70E-A511-6652F8E8FFA7}"/>
                </a:ext>
              </a:extLst>
            </p:cNvPr>
            <p:cNvSpPr/>
            <p:nvPr/>
          </p:nvSpPr>
          <p:spPr>
            <a:xfrm>
              <a:off x="1483819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82" y="0"/>
                  </a:moveTo>
                  <a:cubicBezTo>
                    <a:pt x="73" y="0"/>
                    <a:pt x="64" y="2"/>
                    <a:pt x="52" y="7"/>
                  </a:cubicBezTo>
                  <a:cubicBezTo>
                    <a:pt x="17" y="7"/>
                    <a:pt x="0" y="42"/>
                    <a:pt x="0" y="60"/>
                  </a:cubicBezTo>
                  <a:cubicBezTo>
                    <a:pt x="0" y="99"/>
                    <a:pt x="35" y="99"/>
                    <a:pt x="74" y="99"/>
                  </a:cubicBezTo>
                  <a:cubicBezTo>
                    <a:pt x="109" y="77"/>
                    <a:pt x="126" y="42"/>
                    <a:pt x="126" y="25"/>
                  </a:cubicBezTo>
                  <a:cubicBezTo>
                    <a:pt x="114" y="12"/>
                    <a:pt x="102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9639;p116">
              <a:extLst>
                <a:ext uri="{FF2B5EF4-FFF2-40B4-BE49-F238E27FC236}">
                  <a16:creationId xmlns:a16="http://schemas.microsoft.com/office/drawing/2014/main" id="{B7867900-DA2B-5ED0-978D-D4F5C5DAE259}"/>
                </a:ext>
              </a:extLst>
            </p:cNvPr>
            <p:cNvSpPr/>
            <p:nvPr/>
          </p:nvSpPr>
          <p:spPr>
            <a:xfrm>
              <a:off x="15847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5" y="1"/>
                  </a:moveTo>
                  <a:cubicBezTo>
                    <a:pt x="18" y="18"/>
                    <a:pt x="0" y="35"/>
                    <a:pt x="0" y="57"/>
                  </a:cubicBezTo>
                  <a:cubicBezTo>
                    <a:pt x="0" y="92"/>
                    <a:pt x="35" y="92"/>
                    <a:pt x="57" y="92"/>
                  </a:cubicBezTo>
                  <a:cubicBezTo>
                    <a:pt x="92" y="75"/>
                    <a:pt x="109" y="57"/>
                    <a:pt x="109" y="35"/>
                  </a:cubicBezTo>
                  <a:cubicBezTo>
                    <a:pt x="109" y="1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9640;p116">
              <a:extLst>
                <a:ext uri="{FF2B5EF4-FFF2-40B4-BE49-F238E27FC236}">
                  <a16:creationId xmlns:a16="http://schemas.microsoft.com/office/drawing/2014/main" id="{F29625E2-02B8-F6B0-DEF0-663A39DF63AD}"/>
                </a:ext>
              </a:extLst>
            </p:cNvPr>
            <p:cNvSpPr/>
            <p:nvPr/>
          </p:nvSpPr>
          <p:spPr>
            <a:xfrm>
              <a:off x="1679384" y="1408035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" y="1"/>
                    <a:pt x="1" y="36"/>
                    <a:pt x="1" y="57"/>
                  </a:cubicBezTo>
                  <a:cubicBezTo>
                    <a:pt x="1" y="75"/>
                    <a:pt x="36" y="92"/>
                    <a:pt x="53" y="92"/>
                  </a:cubicBezTo>
                  <a:cubicBezTo>
                    <a:pt x="92" y="92"/>
                    <a:pt x="110" y="75"/>
                    <a:pt x="110" y="36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9641;p116">
              <a:extLst>
                <a:ext uri="{FF2B5EF4-FFF2-40B4-BE49-F238E27FC236}">
                  <a16:creationId xmlns:a16="http://schemas.microsoft.com/office/drawing/2014/main" id="{74016138-D369-83A1-919F-60EE7789CFC3}"/>
                </a:ext>
              </a:extLst>
            </p:cNvPr>
            <p:cNvSpPr/>
            <p:nvPr/>
          </p:nvSpPr>
          <p:spPr>
            <a:xfrm>
              <a:off x="1760885" y="1406923"/>
              <a:ext cx="16552" cy="15931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22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18" y="63"/>
                    <a:pt x="35" y="81"/>
                    <a:pt x="57" y="81"/>
                  </a:cubicBezTo>
                  <a:cubicBezTo>
                    <a:pt x="60" y="84"/>
                    <a:pt x="64" y="86"/>
                    <a:pt x="67" y="86"/>
                  </a:cubicBezTo>
                  <a:cubicBezTo>
                    <a:pt x="80" y="86"/>
                    <a:pt x="92" y="59"/>
                    <a:pt x="92" y="42"/>
                  </a:cubicBezTo>
                  <a:cubicBezTo>
                    <a:pt x="74" y="24"/>
                    <a:pt x="57" y="7"/>
                    <a:pt x="35" y="7"/>
                  </a:cubicBezTo>
                  <a:cubicBezTo>
                    <a:pt x="31" y="2"/>
                    <a:pt x="26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9642;p116">
              <a:extLst>
                <a:ext uri="{FF2B5EF4-FFF2-40B4-BE49-F238E27FC236}">
                  <a16:creationId xmlns:a16="http://schemas.microsoft.com/office/drawing/2014/main" id="{43A5D2A5-9F6A-C691-EF01-535CB7B2603C}"/>
                </a:ext>
              </a:extLst>
            </p:cNvPr>
            <p:cNvSpPr/>
            <p:nvPr/>
          </p:nvSpPr>
          <p:spPr>
            <a:xfrm>
              <a:off x="1819536" y="1414518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18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8" y="75"/>
                    <a:pt x="36" y="92"/>
                    <a:pt x="36" y="92"/>
                  </a:cubicBezTo>
                  <a:cubicBezTo>
                    <a:pt x="57" y="92"/>
                    <a:pt x="75" y="75"/>
                    <a:pt x="57" y="57"/>
                  </a:cubicBezTo>
                  <a:cubicBezTo>
                    <a:pt x="57" y="40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9643;p116">
              <a:extLst>
                <a:ext uri="{FF2B5EF4-FFF2-40B4-BE49-F238E27FC236}">
                  <a16:creationId xmlns:a16="http://schemas.microsoft.com/office/drawing/2014/main" id="{C69D00B2-F813-6D36-E261-2C39AFDEF0EF}"/>
                </a:ext>
              </a:extLst>
            </p:cNvPr>
            <p:cNvSpPr/>
            <p:nvPr/>
          </p:nvSpPr>
          <p:spPr>
            <a:xfrm>
              <a:off x="1861815" y="1430264"/>
              <a:ext cx="10435" cy="18339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" y="64"/>
                    <a:pt x="18" y="81"/>
                    <a:pt x="40" y="98"/>
                  </a:cubicBezTo>
                  <a:cubicBezTo>
                    <a:pt x="40" y="98"/>
                    <a:pt x="57" y="81"/>
                    <a:pt x="40" y="64"/>
                  </a:cubicBezTo>
                  <a:cubicBezTo>
                    <a:pt x="40" y="24"/>
                    <a:pt x="18" y="7"/>
                    <a:pt x="18" y="7"/>
                  </a:cubicBezTo>
                  <a:cubicBezTo>
                    <a:pt x="14" y="2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9644;p116">
              <a:extLst>
                <a:ext uri="{FF2B5EF4-FFF2-40B4-BE49-F238E27FC236}">
                  <a16:creationId xmlns:a16="http://schemas.microsoft.com/office/drawing/2014/main" id="{A149D2EE-48AC-73B2-3AB5-538453509630}"/>
                </a:ext>
              </a:extLst>
            </p:cNvPr>
            <p:cNvSpPr/>
            <p:nvPr/>
          </p:nvSpPr>
          <p:spPr>
            <a:xfrm>
              <a:off x="1255150" y="682626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92"/>
                  </a:cubicBezTo>
                  <a:cubicBezTo>
                    <a:pt x="74" y="92"/>
                    <a:pt x="109" y="75"/>
                    <a:pt x="109" y="57"/>
                  </a:cubicBezTo>
                  <a:cubicBezTo>
                    <a:pt x="109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9645;p116">
              <a:extLst>
                <a:ext uri="{FF2B5EF4-FFF2-40B4-BE49-F238E27FC236}">
                  <a16:creationId xmlns:a16="http://schemas.microsoft.com/office/drawing/2014/main" id="{F122C4E1-A693-6341-64AB-A6CBE2A48F81}"/>
                </a:ext>
              </a:extLst>
            </p:cNvPr>
            <p:cNvSpPr/>
            <p:nvPr/>
          </p:nvSpPr>
          <p:spPr>
            <a:xfrm>
              <a:off x="1340429" y="685960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7"/>
                    <a:pt x="1" y="57"/>
                  </a:cubicBezTo>
                  <a:cubicBezTo>
                    <a:pt x="1" y="74"/>
                    <a:pt x="18" y="91"/>
                    <a:pt x="53" y="91"/>
                  </a:cubicBezTo>
                  <a:cubicBezTo>
                    <a:pt x="70" y="91"/>
                    <a:pt x="88" y="74"/>
                    <a:pt x="88" y="57"/>
                  </a:cubicBezTo>
                  <a:cubicBezTo>
                    <a:pt x="110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9646;p116">
              <a:extLst>
                <a:ext uri="{FF2B5EF4-FFF2-40B4-BE49-F238E27FC236}">
                  <a16:creationId xmlns:a16="http://schemas.microsoft.com/office/drawing/2014/main" id="{EB5AE355-4F66-CA21-8FEE-9E74CA346F51}"/>
                </a:ext>
              </a:extLst>
            </p:cNvPr>
            <p:cNvSpPr/>
            <p:nvPr/>
          </p:nvSpPr>
          <p:spPr>
            <a:xfrm>
              <a:off x="1424988" y="68910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22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9647;p116">
              <a:extLst>
                <a:ext uri="{FF2B5EF4-FFF2-40B4-BE49-F238E27FC236}">
                  <a16:creationId xmlns:a16="http://schemas.microsoft.com/office/drawing/2014/main" id="{9E979491-DC79-351C-DC60-072BCBF0D4CB}"/>
                </a:ext>
              </a:extLst>
            </p:cNvPr>
            <p:cNvSpPr/>
            <p:nvPr/>
          </p:nvSpPr>
          <p:spPr>
            <a:xfrm>
              <a:off x="1509547" y="68910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57"/>
                    <a:pt x="109" y="40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9648;p116">
              <a:extLst>
                <a:ext uri="{FF2B5EF4-FFF2-40B4-BE49-F238E27FC236}">
                  <a16:creationId xmlns:a16="http://schemas.microsoft.com/office/drawing/2014/main" id="{8E8C5306-69CF-8BA3-DC4E-9FE9C4CCC31E}"/>
                </a:ext>
              </a:extLst>
            </p:cNvPr>
            <p:cNvSpPr/>
            <p:nvPr/>
          </p:nvSpPr>
          <p:spPr>
            <a:xfrm>
              <a:off x="1604361" y="67503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91" y="0"/>
                  </a:moveTo>
                  <a:cubicBezTo>
                    <a:pt x="85" y="0"/>
                    <a:pt x="79" y="2"/>
                    <a:pt x="74" y="7"/>
                  </a:cubicBezTo>
                  <a:cubicBezTo>
                    <a:pt x="35" y="7"/>
                    <a:pt x="0" y="24"/>
                    <a:pt x="0" y="59"/>
                  </a:cubicBezTo>
                  <a:cubicBezTo>
                    <a:pt x="0" y="76"/>
                    <a:pt x="35" y="98"/>
                    <a:pt x="74" y="98"/>
                  </a:cubicBezTo>
                  <a:cubicBezTo>
                    <a:pt x="92" y="98"/>
                    <a:pt x="126" y="59"/>
                    <a:pt x="126" y="42"/>
                  </a:cubicBezTo>
                  <a:cubicBezTo>
                    <a:pt x="126" y="16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9649;p116">
              <a:extLst>
                <a:ext uri="{FF2B5EF4-FFF2-40B4-BE49-F238E27FC236}">
                  <a16:creationId xmlns:a16="http://schemas.microsoft.com/office/drawing/2014/main" id="{9375DBE3-12B2-60FB-AFAF-0173B44AC9A6}"/>
                </a:ext>
              </a:extLst>
            </p:cNvPr>
            <p:cNvSpPr/>
            <p:nvPr/>
          </p:nvSpPr>
          <p:spPr>
            <a:xfrm>
              <a:off x="1712308" y="65280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3" y="1"/>
                  </a:moveTo>
                  <a:cubicBezTo>
                    <a:pt x="35" y="1"/>
                    <a:pt x="1" y="35"/>
                    <a:pt x="1" y="53"/>
                  </a:cubicBezTo>
                  <a:cubicBezTo>
                    <a:pt x="1" y="78"/>
                    <a:pt x="10" y="96"/>
                    <a:pt x="28" y="96"/>
                  </a:cubicBezTo>
                  <a:cubicBezTo>
                    <a:pt x="35" y="96"/>
                    <a:pt x="43" y="94"/>
                    <a:pt x="53" y="88"/>
                  </a:cubicBezTo>
                  <a:cubicBezTo>
                    <a:pt x="88" y="88"/>
                    <a:pt x="127" y="53"/>
                    <a:pt x="127" y="35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9650;p116">
              <a:extLst>
                <a:ext uri="{FF2B5EF4-FFF2-40B4-BE49-F238E27FC236}">
                  <a16:creationId xmlns:a16="http://schemas.microsoft.com/office/drawing/2014/main" id="{24FFA8AC-3176-46AF-AC8E-A53B24321C45}"/>
                </a:ext>
              </a:extLst>
            </p:cNvPr>
            <p:cNvSpPr/>
            <p:nvPr/>
          </p:nvSpPr>
          <p:spPr>
            <a:xfrm>
              <a:off x="1262167" y="759131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26" y="1"/>
                  </a:moveTo>
                  <a:cubicBezTo>
                    <a:pt x="12" y="1"/>
                    <a:pt x="1" y="26"/>
                    <a:pt x="1" y="40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70" y="97"/>
                    <a:pt x="88" y="79"/>
                    <a:pt x="88" y="40"/>
                  </a:cubicBezTo>
                  <a:cubicBezTo>
                    <a:pt x="88" y="23"/>
                    <a:pt x="70" y="5"/>
                    <a:pt x="35" y="5"/>
                  </a:cubicBezTo>
                  <a:cubicBezTo>
                    <a:pt x="32" y="2"/>
                    <a:pt x="29" y="1"/>
                    <a:pt x="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9651;p116">
              <a:extLst>
                <a:ext uri="{FF2B5EF4-FFF2-40B4-BE49-F238E27FC236}">
                  <a16:creationId xmlns:a16="http://schemas.microsoft.com/office/drawing/2014/main" id="{CD89556C-F745-B8B9-3035-C7F3040169D2}"/>
                </a:ext>
              </a:extLst>
            </p:cNvPr>
            <p:cNvSpPr/>
            <p:nvPr/>
          </p:nvSpPr>
          <p:spPr>
            <a:xfrm>
              <a:off x="1343667" y="760057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70" y="109"/>
                    <a:pt x="92" y="74"/>
                    <a:pt x="92" y="53"/>
                  </a:cubicBezTo>
                  <a:cubicBezTo>
                    <a:pt x="92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9652;p116">
              <a:extLst>
                <a:ext uri="{FF2B5EF4-FFF2-40B4-BE49-F238E27FC236}">
                  <a16:creationId xmlns:a16="http://schemas.microsoft.com/office/drawing/2014/main" id="{3625EF99-1A25-3BF6-5AFA-F1798423395E}"/>
                </a:ext>
              </a:extLst>
            </p:cNvPr>
            <p:cNvSpPr/>
            <p:nvPr/>
          </p:nvSpPr>
          <p:spPr>
            <a:xfrm>
              <a:off x="1424988" y="763206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92" y="75"/>
                    <a:pt x="92" y="36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9653;p116">
              <a:extLst>
                <a:ext uri="{FF2B5EF4-FFF2-40B4-BE49-F238E27FC236}">
                  <a16:creationId xmlns:a16="http://schemas.microsoft.com/office/drawing/2014/main" id="{C9C77BB9-2050-44CB-06FA-9DAAF81E67BB}"/>
                </a:ext>
              </a:extLst>
            </p:cNvPr>
            <p:cNvSpPr/>
            <p:nvPr/>
          </p:nvSpPr>
          <p:spPr>
            <a:xfrm>
              <a:off x="1509547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9654;p116">
              <a:extLst>
                <a:ext uri="{FF2B5EF4-FFF2-40B4-BE49-F238E27FC236}">
                  <a16:creationId xmlns:a16="http://schemas.microsoft.com/office/drawing/2014/main" id="{309DE821-14F3-9C99-3B1F-21EF4EB57D7E}"/>
                </a:ext>
              </a:extLst>
            </p:cNvPr>
            <p:cNvSpPr/>
            <p:nvPr/>
          </p:nvSpPr>
          <p:spPr>
            <a:xfrm>
              <a:off x="1604361" y="748387"/>
              <a:ext cx="19611" cy="18339"/>
            </a:xfrm>
            <a:custGeom>
              <a:avLst/>
              <a:gdLst/>
              <a:ahLst/>
              <a:cxnLst/>
              <a:rect l="l" t="t" r="r" b="b"/>
              <a:pathLst>
                <a:path w="109" h="99" extrusionOk="0">
                  <a:moveTo>
                    <a:pt x="81" y="0"/>
                  </a:moveTo>
                  <a:cubicBezTo>
                    <a:pt x="74" y="0"/>
                    <a:pt x="66" y="2"/>
                    <a:pt x="57" y="7"/>
                  </a:cubicBezTo>
                  <a:cubicBezTo>
                    <a:pt x="35" y="7"/>
                    <a:pt x="0" y="29"/>
                    <a:pt x="0" y="63"/>
                  </a:cubicBezTo>
                  <a:cubicBezTo>
                    <a:pt x="0" y="81"/>
                    <a:pt x="18" y="98"/>
                    <a:pt x="57" y="98"/>
                  </a:cubicBezTo>
                  <a:cubicBezTo>
                    <a:pt x="92" y="98"/>
                    <a:pt x="109" y="63"/>
                    <a:pt x="109" y="46"/>
                  </a:cubicBezTo>
                  <a:cubicBezTo>
                    <a:pt x="109" y="17"/>
                    <a:pt x="100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9655;p116">
              <a:extLst>
                <a:ext uri="{FF2B5EF4-FFF2-40B4-BE49-F238E27FC236}">
                  <a16:creationId xmlns:a16="http://schemas.microsoft.com/office/drawing/2014/main" id="{5EC56237-5D33-2741-D8F2-7A94DAAEF62D}"/>
                </a:ext>
              </a:extLst>
            </p:cNvPr>
            <p:cNvSpPr/>
            <p:nvPr/>
          </p:nvSpPr>
          <p:spPr>
            <a:xfrm>
              <a:off x="1708350" y="728196"/>
              <a:ext cx="22669" cy="21488"/>
            </a:xfrm>
            <a:custGeom>
              <a:avLst/>
              <a:gdLst/>
              <a:ahLst/>
              <a:cxnLst/>
              <a:rect l="l" t="t" r="r" b="b"/>
              <a:pathLst>
                <a:path w="126" h="116" extrusionOk="0">
                  <a:moveTo>
                    <a:pt x="85" y="0"/>
                  </a:moveTo>
                  <a:cubicBezTo>
                    <a:pt x="76" y="0"/>
                    <a:pt x="67" y="2"/>
                    <a:pt x="57" y="7"/>
                  </a:cubicBezTo>
                  <a:cubicBezTo>
                    <a:pt x="23" y="7"/>
                    <a:pt x="1" y="46"/>
                    <a:pt x="1" y="64"/>
                  </a:cubicBezTo>
                  <a:cubicBezTo>
                    <a:pt x="1" y="98"/>
                    <a:pt x="23" y="116"/>
                    <a:pt x="57" y="116"/>
                  </a:cubicBezTo>
                  <a:cubicBezTo>
                    <a:pt x="92" y="98"/>
                    <a:pt x="110" y="81"/>
                    <a:pt x="110" y="46"/>
                  </a:cubicBezTo>
                  <a:cubicBezTo>
                    <a:pt x="126" y="17"/>
                    <a:pt x="109" y="0"/>
                    <a:pt x="8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9656;p116">
              <a:extLst>
                <a:ext uri="{FF2B5EF4-FFF2-40B4-BE49-F238E27FC236}">
                  <a16:creationId xmlns:a16="http://schemas.microsoft.com/office/drawing/2014/main" id="{5B04D8F5-DE1D-6E9B-32F1-F609E793D8F4}"/>
                </a:ext>
              </a:extLst>
            </p:cNvPr>
            <p:cNvSpPr/>
            <p:nvPr/>
          </p:nvSpPr>
          <p:spPr>
            <a:xfrm>
              <a:off x="1271522" y="840638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8" y="75"/>
                    <a:pt x="36" y="109"/>
                    <a:pt x="57" y="109"/>
                  </a:cubicBezTo>
                  <a:cubicBezTo>
                    <a:pt x="92" y="109"/>
                    <a:pt x="92" y="75"/>
                    <a:pt x="92" y="53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9657;p116">
              <a:extLst>
                <a:ext uri="{FF2B5EF4-FFF2-40B4-BE49-F238E27FC236}">
                  <a16:creationId xmlns:a16="http://schemas.microsoft.com/office/drawing/2014/main" id="{699BCE2E-315E-E867-54D1-3AB63BAC3ECE}"/>
                </a:ext>
              </a:extLst>
            </p:cNvPr>
            <p:cNvSpPr/>
            <p:nvPr/>
          </p:nvSpPr>
          <p:spPr>
            <a:xfrm>
              <a:off x="1346726" y="837489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8" y="70"/>
                    <a:pt x="35" y="109"/>
                    <a:pt x="53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9658;p116">
              <a:extLst>
                <a:ext uri="{FF2B5EF4-FFF2-40B4-BE49-F238E27FC236}">
                  <a16:creationId xmlns:a16="http://schemas.microsoft.com/office/drawing/2014/main" id="{29A25BA1-E129-CC4C-90A9-35087C66DC57}"/>
                </a:ext>
              </a:extLst>
            </p:cNvPr>
            <p:cNvSpPr/>
            <p:nvPr/>
          </p:nvSpPr>
          <p:spPr>
            <a:xfrm>
              <a:off x="1424988" y="8374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36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9659;p116">
              <a:extLst>
                <a:ext uri="{FF2B5EF4-FFF2-40B4-BE49-F238E27FC236}">
                  <a16:creationId xmlns:a16="http://schemas.microsoft.com/office/drawing/2014/main" id="{C4398DC0-4E79-BAD2-833A-999B80D796FD}"/>
                </a:ext>
              </a:extLst>
            </p:cNvPr>
            <p:cNvSpPr/>
            <p:nvPr/>
          </p:nvSpPr>
          <p:spPr>
            <a:xfrm>
              <a:off x="1509547" y="83415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88"/>
                    <a:pt x="18" y="110"/>
                    <a:pt x="57" y="110"/>
                  </a:cubicBezTo>
                  <a:cubicBezTo>
                    <a:pt x="75" y="88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9660;p116">
              <a:extLst>
                <a:ext uri="{FF2B5EF4-FFF2-40B4-BE49-F238E27FC236}">
                  <a16:creationId xmlns:a16="http://schemas.microsoft.com/office/drawing/2014/main" id="{E3BECA35-0A0D-E612-361D-A8AD7DF9E4E0}"/>
                </a:ext>
              </a:extLst>
            </p:cNvPr>
            <p:cNvSpPr/>
            <p:nvPr/>
          </p:nvSpPr>
          <p:spPr>
            <a:xfrm>
              <a:off x="1601122" y="823781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9661;p116">
              <a:extLst>
                <a:ext uri="{FF2B5EF4-FFF2-40B4-BE49-F238E27FC236}">
                  <a16:creationId xmlns:a16="http://schemas.microsoft.com/office/drawing/2014/main" id="{0FC1A66F-D13A-2775-64E7-D744F82A4CC5}"/>
                </a:ext>
              </a:extLst>
            </p:cNvPr>
            <p:cNvSpPr/>
            <p:nvPr/>
          </p:nvSpPr>
          <p:spPr>
            <a:xfrm>
              <a:off x="1698995" y="8100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09" y="74"/>
                    <a:pt x="109" y="39"/>
                  </a:cubicBezTo>
                  <a:cubicBezTo>
                    <a:pt x="127" y="22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9662;p116">
              <a:extLst>
                <a:ext uri="{FF2B5EF4-FFF2-40B4-BE49-F238E27FC236}">
                  <a16:creationId xmlns:a16="http://schemas.microsoft.com/office/drawing/2014/main" id="{E3689040-A027-DFFF-F18D-3EB1D9875139}"/>
                </a:ext>
              </a:extLst>
            </p:cNvPr>
            <p:cNvSpPr/>
            <p:nvPr/>
          </p:nvSpPr>
          <p:spPr>
            <a:xfrm>
              <a:off x="1284836" y="92121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36" y="1"/>
                  </a:moveTo>
                  <a:cubicBezTo>
                    <a:pt x="18" y="18"/>
                    <a:pt x="1" y="35"/>
                    <a:pt x="18" y="75"/>
                  </a:cubicBezTo>
                  <a:cubicBezTo>
                    <a:pt x="18" y="92"/>
                    <a:pt x="36" y="127"/>
                    <a:pt x="53" y="127"/>
                  </a:cubicBezTo>
                  <a:cubicBezTo>
                    <a:pt x="70" y="109"/>
                    <a:pt x="92" y="92"/>
                    <a:pt x="92" y="53"/>
                  </a:cubicBezTo>
                  <a:cubicBezTo>
                    <a:pt x="92" y="35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9663;p116">
              <a:extLst>
                <a:ext uri="{FF2B5EF4-FFF2-40B4-BE49-F238E27FC236}">
                  <a16:creationId xmlns:a16="http://schemas.microsoft.com/office/drawing/2014/main" id="{2D809E42-0CAA-F923-E6C9-3CC37A962348}"/>
                </a:ext>
              </a:extLst>
            </p:cNvPr>
            <p:cNvSpPr/>
            <p:nvPr/>
          </p:nvSpPr>
          <p:spPr>
            <a:xfrm>
              <a:off x="1353023" y="9147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1"/>
                  </a:moveTo>
                  <a:cubicBezTo>
                    <a:pt x="18" y="1"/>
                    <a:pt x="0" y="36"/>
                    <a:pt x="18" y="53"/>
                  </a:cubicBezTo>
                  <a:cubicBezTo>
                    <a:pt x="18" y="88"/>
                    <a:pt x="40" y="110"/>
                    <a:pt x="57" y="110"/>
                  </a:cubicBezTo>
                  <a:cubicBezTo>
                    <a:pt x="74" y="110"/>
                    <a:pt x="92" y="70"/>
                    <a:pt x="92" y="53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9664;p116">
              <a:extLst>
                <a:ext uri="{FF2B5EF4-FFF2-40B4-BE49-F238E27FC236}">
                  <a16:creationId xmlns:a16="http://schemas.microsoft.com/office/drawing/2014/main" id="{0008F4F0-D6F9-7C80-16AA-228155588DB7}"/>
                </a:ext>
              </a:extLst>
            </p:cNvPr>
            <p:cNvSpPr/>
            <p:nvPr/>
          </p:nvSpPr>
          <p:spPr>
            <a:xfrm>
              <a:off x="1428226" y="91084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22"/>
                    <a:pt x="0" y="39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9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9665;p116">
              <a:extLst>
                <a:ext uri="{FF2B5EF4-FFF2-40B4-BE49-F238E27FC236}">
                  <a16:creationId xmlns:a16="http://schemas.microsoft.com/office/drawing/2014/main" id="{49D20789-B586-EA61-56F0-603BB4991B24}"/>
                </a:ext>
              </a:extLst>
            </p:cNvPr>
            <p:cNvSpPr/>
            <p:nvPr/>
          </p:nvSpPr>
          <p:spPr>
            <a:xfrm>
              <a:off x="1506488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35" y="1"/>
                    <a:pt x="18" y="40"/>
                    <a:pt x="0" y="57"/>
                  </a:cubicBezTo>
                  <a:cubicBezTo>
                    <a:pt x="0" y="75"/>
                    <a:pt x="35" y="109"/>
                    <a:pt x="57" y="109"/>
                  </a:cubicBezTo>
                  <a:cubicBezTo>
                    <a:pt x="92" y="109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9666;p116">
              <a:extLst>
                <a:ext uri="{FF2B5EF4-FFF2-40B4-BE49-F238E27FC236}">
                  <a16:creationId xmlns:a16="http://schemas.microsoft.com/office/drawing/2014/main" id="{BA099568-5A28-01FD-D6B0-1082E3BCDBA2}"/>
                </a:ext>
              </a:extLst>
            </p:cNvPr>
            <p:cNvSpPr/>
            <p:nvPr/>
          </p:nvSpPr>
          <p:spPr>
            <a:xfrm>
              <a:off x="1594825" y="903435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2" y="1"/>
                  </a:moveTo>
                  <a:cubicBezTo>
                    <a:pt x="66" y="1"/>
                    <a:pt x="60" y="2"/>
                    <a:pt x="53" y="5"/>
                  </a:cubicBezTo>
                  <a:cubicBezTo>
                    <a:pt x="36" y="5"/>
                    <a:pt x="1" y="23"/>
                    <a:pt x="1" y="62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88" y="97"/>
                    <a:pt x="110" y="79"/>
                    <a:pt x="110" y="40"/>
                  </a:cubicBezTo>
                  <a:cubicBezTo>
                    <a:pt x="110" y="26"/>
                    <a:pt x="96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9667;p116">
              <a:extLst>
                <a:ext uri="{FF2B5EF4-FFF2-40B4-BE49-F238E27FC236}">
                  <a16:creationId xmlns:a16="http://schemas.microsoft.com/office/drawing/2014/main" id="{54BAC571-8B26-D3C9-8B47-77FC424D03D6}"/>
                </a:ext>
              </a:extLst>
            </p:cNvPr>
            <p:cNvSpPr/>
            <p:nvPr/>
          </p:nvSpPr>
          <p:spPr>
            <a:xfrm>
              <a:off x="1685681" y="894728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5" y="0"/>
                  </a:moveTo>
                  <a:cubicBezTo>
                    <a:pt x="40" y="0"/>
                    <a:pt x="18" y="17"/>
                    <a:pt x="18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92" y="109"/>
                    <a:pt x="109" y="70"/>
                    <a:pt x="127" y="35"/>
                  </a:cubicBezTo>
                  <a:cubicBezTo>
                    <a:pt x="127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9668;p116">
              <a:extLst>
                <a:ext uri="{FF2B5EF4-FFF2-40B4-BE49-F238E27FC236}">
                  <a16:creationId xmlns:a16="http://schemas.microsoft.com/office/drawing/2014/main" id="{026B083D-B683-6AC2-C0F2-528874E3B6F6}"/>
                </a:ext>
              </a:extLst>
            </p:cNvPr>
            <p:cNvSpPr/>
            <p:nvPr/>
          </p:nvSpPr>
          <p:spPr>
            <a:xfrm>
              <a:off x="1297430" y="1005133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40" y="0"/>
                  </a:moveTo>
                  <a:cubicBezTo>
                    <a:pt x="22" y="0"/>
                    <a:pt x="0" y="35"/>
                    <a:pt x="22" y="57"/>
                  </a:cubicBezTo>
                  <a:cubicBezTo>
                    <a:pt x="22" y="92"/>
                    <a:pt x="40" y="109"/>
                    <a:pt x="57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9669;p116">
              <a:extLst>
                <a:ext uri="{FF2B5EF4-FFF2-40B4-BE49-F238E27FC236}">
                  <a16:creationId xmlns:a16="http://schemas.microsoft.com/office/drawing/2014/main" id="{03BE92B1-7B9C-80C8-5D8D-F340DCE6DAEC}"/>
                </a:ext>
              </a:extLst>
            </p:cNvPr>
            <p:cNvSpPr/>
            <p:nvPr/>
          </p:nvSpPr>
          <p:spPr>
            <a:xfrm>
              <a:off x="1360039" y="991425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35" y="0"/>
                  </a:moveTo>
                  <a:cubicBezTo>
                    <a:pt x="18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0" y="109"/>
                    <a:pt x="88" y="74"/>
                    <a:pt x="88" y="57"/>
                  </a:cubicBezTo>
                  <a:cubicBezTo>
                    <a:pt x="70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9670;p116">
              <a:extLst>
                <a:ext uri="{FF2B5EF4-FFF2-40B4-BE49-F238E27FC236}">
                  <a16:creationId xmlns:a16="http://schemas.microsoft.com/office/drawing/2014/main" id="{26AD7093-12B2-AF65-35E9-426C8ED88321}"/>
                </a:ext>
              </a:extLst>
            </p:cNvPr>
            <p:cNvSpPr/>
            <p:nvPr/>
          </p:nvSpPr>
          <p:spPr>
            <a:xfrm>
              <a:off x="1428226" y="98494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9671;p116">
              <a:extLst>
                <a:ext uri="{FF2B5EF4-FFF2-40B4-BE49-F238E27FC236}">
                  <a16:creationId xmlns:a16="http://schemas.microsoft.com/office/drawing/2014/main" id="{905785D6-FC54-A125-BD17-4F3CCF2C9559}"/>
                </a:ext>
              </a:extLst>
            </p:cNvPr>
            <p:cNvSpPr/>
            <p:nvPr/>
          </p:nvSpPr>
          <p:spPr>
            <a:xfrm>
              <a:off x="1506488" y="981792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2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9672;p116">
              <a:extLst>
                <a:ext uri="{FF2B5EF4-FFF2-40B4-BE49-F238E27FC236}">
                  <a16:creationId xmlns:a16="http://schemas.microsoft.com/office/drawing/2014/main" id="{CD2DAA35-5BCF-6C64-CB1D-A41E3D56571C}"/>
                </a:ext>
              </a:extLst>
            </p:cNvPr>
            <p:cNvSpPr/>
            <p:nvPr/>
          </p:nvSpPr>
          <p:spPr>
            <a:xfrm>
              <a:off x="1591047" y="981792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57" y="0"/>
                  </a:moveTo>
                  <a:cubicBezTo>
                    <a:pt x="22" y="0"/>
                    <a:pt x="0" y="17"/>
                    <a:pt x="0" y="35"/>
                  </a:cubicBezTo>
                  <a:cubicBezTo>
                    <a:pt x="0" y="74"/>
                    <a:pt x="22" y="91"/>
                    <a:pt x="57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9673;p116">
              <a:extLst>
                <a:ext uri="{FF2B5EF4-FFF2-40B4-BE49-F238E27FC236}">
                  <a16:creationId xmlns:a16="http://schemas.microsoft.com/office/drawing/2014/main" id="{42A3711A-C0DB-3019-AD82-803A66209290}"/>
                </a:ext>
              </a:extLst>
            </p:cNvPr>
            <p:cNvSpPr/>
            <p:nvPr/>
          </p:nvSpPr>
          <p:spPr>
            <a:xfrm>
              <a:off x="1676326" y="9753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70" y="0"/>
                  </a:moveTo>
                  <a:cubicBezTo>
                    <a:pt x="35" y="0"/>
                    <a:pt x="18" y="35"/>
                    <a:pt x="18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18"/>
                    <a:pt x="92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9674;p116">
              <a:extLst>
                <a:ext uri="{FF2B5EF4-FFF2-40B4-BE49-F238E27FC236}">
                  <a16:creationId xmlns:a16="http://schemas.microsoft.com/office/drawing/2014/main" id="{C9DF0CCF-8308-A82F-D87A-4A20CF8EFA0D}"/>
                </a:ext>
              </a:extLst>
            </p:cNvPr>
            <p:cNvSpPr/>
            <p:nvPr/>
          </p:nvSpPr>
          <p:spPr>
            <a:xfrm>
              <a:off x="1307685" y="1084417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31" y="0"/>
                  </a:moveTo>
                  <a:cubicBezTo>
                    <a:pt x="27" y="0"/>
                    <a:pt x="22" y="3"/>
                    <a:pt x="17" y="7"/>
                  </a:cubicBezTo>
                  <a:cubicBezTo>
                    <a:pt x="0" y="7"/>
                    <a:pt x="0" y="25"/>
                    <a:pt x="0" y="64"/>
                  </a:cubicBezTo>
                  <a:cubicBezTo>
                    <a:pt x="0" y="81"/>
                    <a:pt x="17" y="99"/>
                    <a:pt x="35" y="99"/>
                  </a:cubicBezTo>
                  <a:cubicBezTo>
                    <a:pt x="52" y="99"/>
                    <a:pt x="52" y="64"/>
                    <a:pt x="52" y="42"/>
                  </a:cubicBezTo>
                  <a:cubicBezTo>
                    <a:pt x="52" y="17"/>
                    <a:pt x="43" y="0"/>
                    <a:pt x="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9675;p116">
              <a:extLst>
                <a:ext uri="{FF2B5EF4-FFF2-40B4-BE49-F238E27FC236}">
                  <a16:creationId xmlns:a16="http://schemas.microsoft.com/office/drawing/2014/main" id="{00CE21AA-CC30-D747-E8C2-035B4DF9B4CE}"/>
                </a:ext>
              </a:extLst>
            </p:cNvPr>
            <p:cNvSpPr/>
            <p:nvPr/>
          </p:nvSpPr>
          <p:spPr>
            <a:xfrm>
              <a:off x="1363098" y="1067559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49" y="0"/>
                  </a:moveTo>
                  <a:cubicBezTo>
                    <a:pt x="45" y="0"/>
                    <a:pt x="40" y="2"/>
                    <a:pt x="36" y="7"/>
                  </a:cubicBezTo>
                  <a:cubicBezTo>
                    <a:pt x="18" y="7"/>
                    <a:pt x="1" y="24"/>
                    <a:pt x="1" y="64"/>
                  </a:cubicBezTo>
                  <a:cubicBezTo>
                    <a:pt x="1" y="81"/>
                    <a:pt x="18" y="98"/>
                    <a:pt x="36" y="98"/>
                  </a:cubicBezTo>
                  <a:cubicBezTo>
                    <a:pt x="53" y="98"/>
                    <a:pt x="71" y="64"/>
                    <a:pt x="71" y="46"/>
                  </a:cubicBezTo>
                  <a:cubicBezTo>
                    <a:pt x="71" y="17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9676;p116">
              <a:extLst>
                <a:ext uri="{FF2B5EF4-FFF2-40B4-BE49-F238E27FC236}">
                  <a16:creationId xmlns:a16="http://schemas.microsoft.com/office/drawing/2014/main" id="{D188EB40-2CFE-807B-435F-FAA4A75C7EAA}"/>
                </a:ext>
              </a:extLst>
            </p:cNvPr>
            <p:cNvSpPr/>
            <p:nvPr/>
          </p:nvSpPr>
          <p:spPr>
            <a:xfrm>
              <a:off x="1428226" y="1055889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18"/>
                    <a:pt x="0" y="35"/>
                    <a:pt x="0" y="53"/>
                  </a:cubicBezTo>
                  <a:cubicBezTo>
                    <a:pt x="0" y="87"/>
                    <a:pt x="18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9677;p116">
              <a:extLst>
                <a:ext uri="{FF2B5EF4-FFF2-40B4-BE49-F238E27FC236}">
                  <a16:creationId xmlns:a16="http://schemas.microsoft.com/office/drawing/2014/main" id="{F2AA4D09-4B94-EBAE-D153-E8D81BFB6340}"/>
                </a:ext>
              </a:extLst>
            </p:cNvPr>
            <p:cNvSpPr/>
            <p:nvPr/>
          </p:nvSpPr>
          <p:spPr>
            <a:xfrm>
              <a:off x="1506488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74" y="87"/>
                    <a:pt x="109" y="70"/>
                    <a:pt x="109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9678;p116">
              <a:extLst>
                <a:ext uri="{FF2B5EF4-FFF2-40B4-BE49-F238E27FC236}">
                  <a16:creationId xmlns:a16="http://schemas.microsoft.com/office/drawing/2014/main" id="{8D5EC37E-BA66-25F5-9BAF-E11C06706607}"/>
                </a:ext>
              </a:extLst>
            </p:cNvPr>
            <p:cNvSpPr/>
            <p:nvPr/>
          </p:nvSpPr>
          <p:spPr>
            <a:xfrm>
              <a:off x="1587809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10" y="70"/>
                    <a:pt x="110" y="53"/>
                  </a:cubicBezTo>
                  <a:cubicBezTo>
                    <a:pt x="110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9679;p116">
              <a:extLst>
                <a:ext uri="{FF2B5EF4-FFF2-40B4-BE49-F238E27FC236}">
                  <a16:creationId xmlns:a16="http://schemas.microsoft.com/office/drawing/2014/main" id="{88C2A24B-DDB5-9442-0724-72E8F6F8F428}"/>
                </a:ext>
              </a:extLst>
            </p:cNvPr>
            <p:cNvSpPr/>
            <p:nvPr/>
          </p:nvSpPr>
          <p:spPr>
            <a:xfrm>
              <a:off x="1673267" y="1055889"/>
              <a:ext cx="15833" cy="16302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52" y="0"/>
                  </a:moveTo>
                  <a:cubicBezTo>
                    <a:pt x="17" y="0"/>
                    <a:pt x="0" y="18"/>
                    <a:pt x="0" y="35"/>
                  </a:cubicBezTo>
                  <a:cubicBezTo>
                    <a:pt x="0" y="70"/>
                    <a:pt x="17" y="87"/>
                    <a:pt x="52" y="87"/>
                  </a:cubicBezTo>
                  <a:cubicBezTo>
                    <a:pt x="70" y="87"/>
                    <a:pt x="87" y="70"/>
                    <a:pt x="87" y="35"/>
                  </a:cubicBezTo>
                  <a:cubicBezTo>
                    <a:pt x="87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9680;p116">
              <a:extLst>
                <a:ext uri="{FF2B5EF4-FFF2-40B4-BE49-F238E27FC236}">
                  <a16:creationId xmlns:a16="http://schemas.microsoft.com/office/drawing/2014/main" id="{29BE980D-B7E0-A651-F102-592A3CD951C0}"/>
                </a:ext>
              </a:extLst>
            </p:cNvPr>
            <p:cNvSpPr/>
            <p:nvPr/>
          </p:nvSpPr>
          <p:spPr>
            <a:xfrm>
              <a:off x="1307685" y="279724"/>
              <a:ext cx="9535" cy="20192"/>
            </a:xfrm>
            <a:custGeom>
              <a:avLst/>
              <a:gdLst/>
              <a:ahLst/>
              <a:cxnLst/>
              <a:rect l="l" t="t" r="r" b="b"/>
              <a:pathLst>
                <a:path w="53" h="109" extrusionOk="0">
                  <a:moveTo>
                    <a:pt x="35" y="0"/>
                  </a:moveTo>
                  <a:cubicBezTo>
                    <a:pt x="17" y="17"/>
                    <a:pt x="0" y="35"/>
                    <a:pt x="0" y="74"/>
                  </a:cubicBezTo>
                  <a:cubicBezTo>
                    <a:pt x="0" y="91"/>
                    <a:pt x="17" y="109"/>
                    <a:pt x="35" y="109"/>
                  </a:cubicBezTo>
                  <a:cubicBezTo>
                    <a:pt x="52" y="91"/>
                    <a:pt x="52" y="74"/>
                    <a:pt x="52" y="35"/>
                  </a:cubicBezTo>
                  <a:cubicBezTo>
                    <a:pt x="52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9681;p116">
              <a:extLst>
                <a:ext uri="{FF2B5EF4-FFF2-40B4-BE49-F238E27FC236}">
                  <a16:creationId xmlns:a16="http://schemas.microsoft.com/office/drawing/2014/main" id="{25B46741-7D02-5A65-7E02-C403B70A15DF}"/>
                </a:ext>
              </a:extLst>
            </p:cNvPr>
            <p:cNvSpPr/>
            <p:nvPr/>
          </p:nvSpPr>
          <p:spPr>
            <a:xfrm>
              <a:off x="1363098" y="262682"/>
              <a:ext cx="12774" cy="18339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36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83"/>
                    <a:pt x="10" y="99"/>
                    <a:pt x="22" y="99"/>
                  </a:cubicBezTo>
                  <a:cubicBezTo>
                    <a:pt x="26" y="99"/>
                    <a:pt x="31" y="97"/>
                    <a:pt x="36" y="92"/>
                  </a:cubicBezTo>
                  <a:cubicBezTo>
                    <a:pt x="53" y="92"/>
                    <a:pt x="71" y="75"/>
                    <a:pt x="71" y="40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9682;p116">
              <a:extLst>
                <a:ext uri="{FF2B5EF4-FFF2-40B4-BE49-F238E27FC236}">
                  <a16:creationId xmlns:a16="http://schemas.microsoft.com/office/drawing/2014/main" id="{228A7795-AA1D-7EFC-92EA-DF1E4E761A2B}"/>
                </a:ext>
              </a:extLst>
            </p:cNvPr>
            <p:cNvSpPr/>
            <p:nvPr/>
          </p:nvSpPr>
          <p:spPr>
            <a:xfrm>
              <a:off x="1428226" y="253049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92"/>
                    <a:pt x="57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9683;p116">
              <a:extLst>
                <a:ext uri="{FF2B5EF4-FFF2-40B4-BE49-F238E27FC236}">
                  <a16:creationId xmlns:a16="http://schemas.microsoft.com/office/drawing/2014/main" id="{73BD0B01-8A6C-7F1F-141F-C04B29ED0FAD}"/>
                </a:ext>
              </a:extLst>
            </p:cNvPr>
            <p:cNvSpPr/>
            <p:nvPr/>
          </p:nvSpPr>
          <p:spPr>
            <a:xfrm>
              <a:off x="1506488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5" y="0"/>
                    <a:pt x="0" y="35"/>
                    <a:pt x="0" y="52"/>
                  </a:cubicBezTo>
                  <a:cubicBezTo>
                    <a:pt x="0" y="87"/>
                    <a:pt x="35" y="109"/>
                    <a:pt x="57" y="109"/>
                  </a:cubicBezTo>
                  <a:cubicBezTo>
                    <a:pt x="74" y="109"/>
                    <a:pt x="109" y="87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9684;p116">
              <a:extLst>
                <a:ext uri="{FF2B5EF4-FFF2-40B4-BE49-F238E27FC236}">
                  <a16:creationId xmlns:a16="http://schemas.microsoft.com/office/drawing/2014/main" id="{241EC23F-2F4E-E4FC-714E-17BA4C1C976A}"/>
                </a:ext>
              </a:extLst>
            </p:cNvPr>
            <p:cNvSpPr/>
            <p:nvPr/>
          </p:nvSpPr>
          <p:spPr>
            <a:xfrm>
              <a:off x="1591047" y="249900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9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39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9685;p116">
              <a:extLst>
                <a:ext uri="{FF2B5EF4-FFF2-40B4-BE49-F238E27FC236}">
                  <a16:creationId xmlns:a16="http://schemas.microsoft.com/office/drawing/2014/main" id="{9DAD5B55-7D05-F410-50B1-9A255831438C}"/>
                </a:ext>
              </a:extLst>
            </p:cNvPr>
            <p:cNvSpPr/>
            <p:nvPr/>
          </p:nvSpPr>
          <p:spPr>
            <a:xfrm>
              <a:off x="1673267" y="249900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2" y="0"/>
                  </a:moveTo>
                  <a:cubicBezTo>
                    <a:pt x="17" y="0"/>
                    <a:pt x="0" y="35"/>
                    <a:pt x="0" y="52"/>
                  </a:cubicBezTo>
                  <a:cubicBezTo>
                    <a:pt x="0" y="87"/>
                    <a:pt x="17" y="109"/>
                    <a:pt x="52" y="109"/>
                  </a:cubicBezTo>
                  <a:cubicBezTo>
                    <a:pt x="70" y="109"/>
                    <a:pt x="87" y="87"/>
                    <a:pt x="87" y="52"/>
                  </a:cubicBezTo>
                  <a:cubicBezTo>
                    <a:pt x="87" y="35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9686;p116">
              <a:extLst>
                <a:ext uri="{FF2B5EF4-FFF2-40B4-BE49-F238E27FC236}">
                  <a16:creationId xmlns:a16="http://schemas.microsoft.com/office/drawing/2014/main" id="{29AC51AE-E444-79D8-3054-2B750C5CC808}"/>
                </a:ext>
              </a:extLst>
            </p:cNvPr>
            <p:cNvSpPr/>
            <p:nvPr/>
          </p:nvSpPr>
          <p:spPr>
            <a:xfrm>
              <a:off x="1301388" y="350487"/>
              <a:ext cx="12594" cy="16302"/>
            </a:xfrm>
            <a:custGeom>
              <a:avLst/>
              <a:gdLst/>
              <a:ahLst/>
              <a:cxnLst/>
              <a:rect l="l" t="t" r="r" b="b"/>
              <a:pathLst>
                <a:path w="70" h="88" extrusionOk="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88"/>
                    <a:pt x="18" y="88"/>
                    <a:pt x="35" y="88"/>
                  </a:cubicBezTo>
                  <a:cubicBezTo>
                    <a:pt x="52" y="88"/>
                    <a:pt x="70" y="71"/>
                    <a:pt x="70" y="36"/>
                  </a:cubicBezTo>
                  <a:cubicBezTo>
                    <a:pt x="70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9687;p116">
              <a:extLst>
                <a:ext uri="{FF2B5EF4-FFF2-40B4-BE49-F238E27FC236}">
                  <a16:creationId xmlns:a16="http://schemas.microsoft.com/office/drawing/2014/main" id="{652A3DEE-F061-043B-A0EF-6EAF11E1C783}"/>
                </a:ext>
              </a:extLst>
            </p:cNvPr>
            <p:cNvSpPr/>
            <p:nvPr/>
          </p:nvSpPr>
          <p:spPr>
            <a:xfrm>
              <a:off x="1363098" y="336779"/>
              <a:ext cx="12774" cy="17228"/>
            </a:xfrm>
            <a:custGeom>
              <a:avLst/>
              <a:gdLst/>
              <a:ahLst/>
              <a:cxnLst/>
              <a:rect l="l" t="t" r="r" b="b"/>
              <a:pathLst>
                <a:path w="71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53" y="92"/>
                    <a:pt x="71" y="53"/>
                    <a:pt x="71" y="36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9688;p116">
              <a:extLst>
                <a:ext uri="{FF2B5EF4-FFF2-40B4-BE49-F238E27FC236}">
                  <a16:creationId xmlns:a16="http://schemas.microsoft.com/office/drawing/2014/main" id="{6DCD5A13-7838-5981-8300-B6ADD5D4A8ED}"/>
                </a:ext>
              </a:extLst>
            </p:cNvPr>
            <p:cNvSpPr/>
            <p:nvPr/>
          </p:nvSpPr>
          <p:spPr>
            <a:xfrm>
              <a:off x="1428226" y="326405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40"/>
                  </a:cubicBezTo>
                  <a:cubicBezTo>
                    <a:pt x="92" y="22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9689;p116">
              <a:extLst>
                <a:ext uri="{FF2B5EF4-FFF2-40B4-BE49-F238E27FC236}">
                  <a16:creationId xmlns:a16="http://schemas.microsoft.com/office/drawing/2014/main" id="{E1FB04AE-83FA-9254-E958-0948331E3F72}"/>
                </a:ext>
              </a:extLst>
            </p:cNvPr>
            <p:cNvSpPr/>
            <p:nvPr/>
          </p:nvSpPr>
          <p:spPr>
            <a:xfrm>
              <a:off x="1506488" y="323256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7"/>
                  </a:cubicBezTo>
                  <a:cubicBezTo>
                    <a:pt x="92" y="39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9690;p116">
              <a:extLst>
                <a:ext uri="{FF2B5EF4-FFF2-40B4-BE49-F238E27FC236}">
                  <a16:creationId xmlns:a16="http://schemas.microsoft.com/office/drawing/2014/main" id="{52BA358E-6C24-56C1-3BE3-7302537351A9}"/>
                </a:ext>
              </a:extLst>
            </p:cNvPr>
            <p:cNvSpPr/>
            <p:nvPr/>
          </p:nvSpPr>
          <p:spPr>
            <a:xfrm>
              <a:off x="1591047" y="323256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22" y="0"/>
                    <a:pt x="0" y="17"/>
                    <a:pt x="0" y="57"/>
                  </a:cubicBezTo>
                  <a:cubicBezTo>
                    <a:pt x="0" y="74"/>
                    <a:pt x="22" y="91"/>
                    <a:pt x="39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9691;p116">
              <a:extLst>
                <a:ext uri="{FF2B5EF4-FFF2-40B4-BE49-F238E27FC236}">
                  <a16:creationId xmlns:a16="http://schemas.microsoft.com/office/drawing/2014/main" id="{F8954222-FD05-74F5-8BD6-07A74022212D}"/>
                </a:ext>
              </a:extLst>
            </p:cNvPr>
            <p:cNvSpPr/>
            <p:nvPr/>
          </p:nvSpPr>
          <p:spPr>
            <a:xfrm>
              <a:off x="1676326" y="322330"/>
              <a:ext cx="16552" cy="14634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4" y="0"/>
                  </a:moveTo>
                  <a:cubicBezTo>
                    <a:pt x="48" y="0"/>
                    <a:pt x="42" y="2"/>
                    <a:pt x="35" y="5"/>
                  </a:cubicBezTo>
                  <a:cubicBezTo>
                    <a:pt x="18" y="5"/>
                    <a:pt x="0" y="22"/>
                    <a:pt x="0" y="44"/>
                  </a:cubicBezTo>
                  <a:cubicBezTo>
                    <a:pt x="0" y="62"/>
                    <a:pt x="18" y="79"/>
                    <a:pt x="53" y="79"/>
                  </a:cubicBezTo>
                  <a:cubicBezTo>
                    <a:pt x="70" y="79"/>
                    <a:pt x="92" y="62"/>
                    <a:pt x="92" y="44"/>
                  </a:cubicBezTo>
                  <a:cubicBezTo>
                    <a:pt x="92" y="27"/>
                    <a:pt x="78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9692;p116">
              <a:extLst>
                <a:ext uri="{FF2B5EF4-FFF2-40B4-BE49-F238E27FC236}">
                  <a16:creationId xmlns:a16="http://schemas.microsoft.com/office/drawing/2014/main" id="{E5D8B650-C90E-566F-9E66-D5580F592555}"/>
                </a:ext>
              </a:extLst>
            </p:cNvPr>
            <p:cNvSpPr/>
            <p:nvPr/>
          </p:nvSpPr>
          <p:spPr>
            <a:xfrm>
              <a:off x="1291133" y="417544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57" y="0"/>
                  </a:moveTo>
                  <a:cubicBezTo>
                    <a:pt x="35" y="0"/>
                    <a:pt x="18" y="18"/>
                    <a:pt x="1" y="35"/>
                  </a:cubicBezTo>
                  <a:cubicBezTo>
                    <a:pt x="1" y="64"/>
                    <a:pt x="10" y="81"/>
                    <a:pt x="22" y="81"/>
                  </a:cubicBezTo>
                  <a:cubicBezTo>
                    <a:pt x="26" y="81"/>
                    <a:pt x="31" y="79"/>
                    <a:pt x="35" y="74"/>
                  </a:cubicBezTo>
                  <a:cubicBezTo>
                    <a:pt x="57" y="74"/>
                    <a:pt x="75" y="52"/>
                    <a:pt x="75" y="35"/>
                  </a:cubicBezTo>
                  <a:cubicBezTo>
                    <a:pt x="92" y="0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9693;p116">
              <a:extLst>
                <a:ext uri="{FF2B5EF4-FFF2-40B4-BE49-F238E27FC236}">
                  <a16:creationId xmlns:a16="http://schemas.microsoft.com/office/drawing/2014/main" id="{51E8D423-1539-6784-25CD-933143D1714B}"/>
                </a:ext>
              </a:extLst>
            </p:cNvPr>
            <p:cNvSpPr/>
            <p:nvPr/>
          </p:nvSpPr>
          <p:spPr>
            <a:xfrm>
              <a:off x="1356081" y="405689"/>
              <a:ext cx="16732" cy="16487"/>
            </a:xfrm>
            <a:custGeom>
              <a:avLst/>
              <a:gdLst/>
              <a:ahLst/>
              <a:cxnLst/>
              <a:rect l="l" t="t" r="r" b="b"/>
              <a:pathLst>
                <a:path w="93" h="89" extrusionOk="0">
                  <a:moveTo>
                    <a:pt x="71" y="1"/>
                  </a:moveTo>
                  <a:cubicBezTo>
                    <a:pt x="67" y="1"/>
                    <a:pt x="62" y="3"/>
                    <a:pt x="57" y="8"/>
                  </a:cubicBezTo>
                  <a:cubicBezTo>
                    <a:pt x="40" y="8"/>
                    <a:pt x="1" y="29"/>
                    <a:pt x="1" y="47"/>
                  </a:cubicBezTo>
                  <a:cubicBezTo>
                    <a:pt x="1" y="72"/>
                    <a:pt x="12" y="88"/>
                    <a:pt x="26" y="88"/>
                  </a:cubicBezTo>
                  <a:cubicBezTo>
                    <a:pt x="30" y="88"/>
                    <a:pt x="35" y="86"/>
                    <a:pt x="40" y="82"/>
                  </a:cubicBezTo>
                  <a:cubicBezTo>
                    <a:pt x="57" y="82"/>
                    <a:pt x="92" y="64"/>
                    <a:pt x="92" y="47"/>
                  </a:cubicBezTo>
                  <a:cubicBezTo>
                    <a:pt x="92" y="18"/>
                    <a:pt x="83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9694;p116">
              <a:extLst>
                <a:ext uri="{FF2B5EF4-FFF2-40B4-BE49-F238E27FC236}">
                  <a16:creationId xmlns:a16="http://schemas.microsoft.com/office/drawing/2014/main" id="{AAE3CEDD-F304-EA77-B14D-E0E666DB8D21}"/>
                </a:ext>
              </a:extLst>
            </p:cNvPr>
            <p:cNvSpPr/>
            <p:nvPr/>
          </p:nvSpPr>
          <p:spPr>
            <a:xfrm>
              <a:off x="1428226" y="39735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57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9695;p116">
              <a:extLst>
                <a:ext uri="{FF2B5EF4-FFF2-40B4-BE49-F238E27FC236}">
                  <a16:creationId xmlns:a16="http://schemas.microsoft.com/office/drawing/2014/main" id="{EBB7E605-6322-A69C-13B6-38FC0A000685}"/>
                </a:ext>
              </a:extLst>
            </p:cNvPr>
            <p:cNvSpPr/>
            <p:nvPr/>
          </p:nvSpPr>
          <p:spPr>
            <a:xfrm>
              <a:off x="1506488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4"/>
                    <a:pt x="35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9696;p116">
              <a:extLst>
                <a:ext uri="{FF2B5EF4-FFF2-40B4-BE49-F238E27FC236}">
                  <a16:creationId xmlns:a16="http://schemas.microsoft.com/office/drawing/2014/main" id="{0E1515BD-B0B4-B932-AEDB-FF3E967B1BB5}"/>
                </a:ext>
              </a:extLst>
            </p:cNvPr>
            <p:cNvSpPr/>
            <p:nvPr/>
          </p:nvSpPr>
          <p:spPr>
            <a:xfrm>
              <a:off x="1594825" y="39401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92"/>
                    <a:pt x="53" y="92"/>
                  </a:cubicBezTo>
                  <a:cubicBezTo>
                    <a:pt x="71" y="92"/>
                    <a:pt x="110" y="71"/>
                    <a:pt x="88" y="36"/>
                  </a:cubicBezTo>
                  <a:cubicBezTo>
                    <a:pt x="88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9697;p116">
              <a:extLst>
                <a:ext uri="{FF2B5EF4-FFF2-40B4-BE49-F238E27FC236}">
                  <a16:creationId xmlns:a16="http://schemas.microsoft.com/office/drawing/2014/main" id="{BF14E37F-CE13-B42D-D367-3886FC718CD1}"/>
                </a:ext>
              </a:extLst>
            </p:cNvPr>
            <p:cNvSpPr/>
            <p:nvPr/>
          </p:nvSpPr>
          <p:spPr>
            <a:xfrm>
              <a:off x="1682623" y="386794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18" y="75"/>
                    <a:pt x="35" y="92"/>
                    <a:pt x="74" y="92"/>
                  </a:cubicBezTo>
                  <a:cubicBezTo>
                    <a:pt x="92" y="75"/>
                    <a:pt x="109" y="57"/>
                    <a:pt x="109" y="40"/>
                  </a:cubicBezTo>
                  <a:cubicBezTo>
                    <a:pt x="109" y="23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9698;p116">
              <a:extLst>
                <a:ext uri="{FF2B5EF4-FFF2-40B4-BE49-F238E27FC236}">
                  <a16:creationId xmlns:a16="http://schemas.microsoft.com/office/drawing/2014/main" id="{44D5E4A4-CEA1-0FBF-4ADE-685BA3CFFFB2}"/>
                </a:ext>
              </a:extLst>
            </p:cNvPr>
            <p:cNvSpPr/>
            <p:nvPr/>
          </p:nvSpPr>
          <p:spPr>
            <a:xfrm>
              <a:off x="1277819" y="479971"/>
              <a:ext cx="16732" cy="15005"/>
            </a:xfrm>
            <a:custGeom>
              <a:avLst/>
              <a:gdLst/>
              <a:ahLst/>
              <a:cxnLst/>
              <a:rect l="l" t="t" r="r" b="b"/>
              <a:pathLst>
                <a:path w="93" h="81" extrusionOk="0">
                  <a:moveTo>
                    <a:pt x="71" y="0"/>
                  </a:moveTo>
                  <a:cubicBezTo>
                    <a:pt x="67" y="0"/>
                    <a:pt x="62" y="2"/>
                    <a:pt x="57" y="7"/>
                  </a:cubicBezTo>
                  <a:cubicBezTo>
                    <a:pt x="40" y="7"/>
                    <a:pt x="1" y="24"/>
                    <a:pt x="1" y="42"/>
                  </a:cubicBezTo>
                  <a:cubicBezTo>
                    <a:pt x="1" y="63"/>
                    <a:pt x="22" y="81"/>
                    <a:pt x="40" y="81"/>
                  </a:cubicBezTo>
                  <a:cubicBezTo>
                    <a:pt x="57" y="81"/>
                    <a:pt x="75" y="63"/>
                    <a:pt x="92" y="42"/>
                  </a:cubicBezTo>
                  <a:cubicBezTo>
                    <a:pt x="92" y="16"/>
                    <a:pt x="83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9699;p116">
              <a:extLst>
                <a:ext uri="{FF2B5EF4-FFF2-40B4-BE49-F238E27FC236}">
                  <a16:creationId xmlns:a16="http://schemas.microsoft.com/office/drawing/2014/main" id="{171C1B80-23F1-FEED-F52E-8C9D919D8EA6}"/>
                </a:ext>
              </a:extLst>
            </p:cNvPr>
            <p:cNvSpPr/>
            <p:nvPr/>
          </p:nvSpPr>
          <p:spPr>
            <a:xfrm>
              <a:off x="1349964" y="47478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0"/>
                  </a:moveTo>
                  <a:cubicBezTo>
                    <a:pt x="35" y="0"/>
                    <a:pt x="0" y="17"/>
                    <a:pt x="0" y="35"/>
                  </a:cubicBezTo>
                  <a:cubicBezTo>
                    <a:pt x="0" y="70"/>
                    <a:pt x="17" y="91"/>
                    <a:pt x="35" y="91"/>
                  </a:cubicBezTo>
                  <a:cubicBezTo>
                    <a:pt x="74" y="91"/>
                    <a:pt x="91" y="52"/>
                    <a:pt x="91" y="35"/>
                  </a:cubicBezTo>
                  <a:cubicBezTo>
                    <a:pt x="91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9700;p116">
              <a:extLst>
                <a:ext uri="{FF2B5EF4-FFF2-40B4-BE49-F238E27FC236}">
                  <a16:creationId xmlns:a16="http://schemas.microsoft.com/office/drawing/2014/main" id="{A7B5D876-76F9-1B11-E8FC-BA55F0B47909}"/>
                </a:ext>
              </a:extLst>
            </p:cNvPr>
            <p:cNvSpPr/>
            <p:nvPr/>
          </p:nvSpPr>
          <p:spPr>
            <a:xfrm>
              <a:off x="1424988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8" y="35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75" y="88"/>
                    <a:pt x="110" y="70"/>
                    <a:pt x="110" y="35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9701;p116">
              <a:extLst>
                <a:ext uri="{FF2B5EF4-FFF2-40B4-BE49-F238E27FC236}">
                  <a16:creationId xmlns:a16="http://schemas.microsoft.com/office/drawing/2014/main" id="{921A85C0-4B7E-4A84-5CDD-5AB19D1DF5CA}"/>
                </a:ext>
              </a:extLst>
            </p:cNvPr>
            <p:cNvSpPr/>
            <p:nvPr/>
          </p:nvSpPr>
          <p:spPr>
            <a:xfrm>
              <a:off x="1509547" y="467374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40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75"/>
                    <a:pt x="18" y="110"/>
                    <a:pt x="40" y="110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9702;p116">
              <a:extLst>
                <a:ext uri="{FF2B5EF4-FFF2-40B4-BE49-F238E27FC236}">
                  <a16:creationId xmlns:a16="http://schemas.microsoft.com/office/drawing/2014/main" id="{20D52968-0834-B9B9-5CFE-070C5917CCFA}"/>
                </a:ext>
              </a:extLst>
            </p:cNvPr>
            <p:cNvSpPr/>
            <p:nvPr/>
          </p:nvSpPr>
          <p:spPr>
            <a:xfrm>
              <a:off x="1598064" y="46107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74"/>
                    <a:pt x="35" y="91"/>
                    <a:pt x="53" y="91"/>
                  </a:cubicBezTo>
                  <a:cubicBezTo>
                    <a:pt x="92" y="91"/>
                    <a:pt x="109" y="74"/>
                    <a:pt x="109" y="35"/>
                  </a:cubicBezTo>
                  <a:cubicBezTo>
                    <a:pt x="109" y="17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9703;p116">
              <a:extLst>
                <a:ext uri="{FF2B5EF4-FFF2-40B4-BE49-F238E27FC236}">
                  <a16:creationId xmlns:a16="http://schemas.microsoft.com/office/drawing/2014/main" id="{74F8A981-718C-76D0-E22C-8409A1563649}"/>
                </a:ext>
              </a:extLst>
            </p:cNvPr>
            <p:cNvSpPr/>
            <p:nvPr/>
          </p:nvSpPr>
          <p:spPr>
            <a:xfrm>
              <a:off x="1692698" y="451258"/>
              <a:ext cx="23029" cy="14449"/>
            </a:xfrm>
            <a:custGeom>
              <a:avLst/>
              <a:gdLst/>
              <a:ahLst/>
              <a:cxnLst/>
              <a:rect l="l" t="t" r="r" b="b"/>
              <a:pathLst>
                <a:path w="128" h="78" extrusionOk="0">
                  <a:moveTo>
                    <a:pt x="53" y="1"/>
                  </a:moveTo>
                  <a:cubicBezTo>
                    <a:pt x="36" y="1"/>
                    <a:pt x="1" y="18"/>
                    <a:pt x="18" y="36"/>
                  </a:cubicBezTo>
                  <a:cubicBezTo>
                    <a:pt x="18" y="61"/>
                    <a:pt x="28" y="77"/>
                    <a:pt x="46" y="77"/>
                  </a:cubicBezTo>
                  <a:cubicBezTo>
                    <a:pt x="53" y="77"/>
                    <a:pt x="61" y="75"/>
                    <a:pt x="70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9704;p116">
              <a:extLst>
                <a:ext uri="{FF2B5EF4-FFF2-40B4-BE49-F238E27FC236}">
                  <a16:creationId xmlns:a16="http://schemas.microsoft.com/office/drawing/2014/main" id="{1B376DA2-00D3-FE98-F605-A3929146BBDB}"/>
                </a:ext>
              </a:extLst>
            </p:cNvPr>
            <p:cNvSpPr/>
            <p:nvPr/>
          </p:nvSpPr>
          <p:spPr>
            <a:xfrm>
              <a:off x="1265405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7" y="92"/>
                    <a:pt x="35" y="92"/>
                  </a:cubicBezTo>
                  <a:cubicBezTo>
                    <a:pt x="70" y="92"/>
                    <a:pt x="91" y="74"/>
                    <a:pt x="91" y="57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9705;p116">
              <a:extLst>
                <a:ext uri="{FF2B5EF4-FFF2-40B4-BE49-F238E27FC236}">
                  <a16:creationId xmlns:a16="http://schemas.microsoft.com/office/drawing/2014/main" id="{F2BA44ED-3F28-A8CE-F25A-E5CF0315F830}"/>
                </a:ext>
              </a:extLst>
            </p:cNvPr>
            <p:cNvSpPr/>
            <p:nvPr/>
          </p:nvSpPr>
          <p:spPr>
            <a:xfrm>
              <a:off x="1343667" y="5416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2" y="74"/>
                    <a:pt x="92" y="57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9706;p116">
              <a:extLst>
                <a:ext uri="{FF2B5EF4-FFF2-40B4-BE49-F238E27FC236}">
                  <a16:creationId xmlns:a16="http://schemas.microsoft.com/office/drawing/2014/main" id="{E9C88875-08E9-1CF7-67DD-DA60FFDD09F6}"/>
                </a:ext>
              </a:extLst>
            </p:cNvPr>
            <p:cNvSpPr/>
            <p:nvPr/>
          </p:nvSpPr>
          <p:spPr>
            <a:xfrm>
              <a:off x="1424988" y="541657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9707;p116">
              <a:extLst>
                <a:ext uri="{FF2B5EF4-FFF2-40B4-BE49-F238E27FC236}">
                  <a16:creationId xmlns:a16="http://schemas.microsoft.com/office/drawing/2014/main" id="{A18600CC-774C-B77B-C168-011BA4723B8D}"/>
                </a:ext>
              </a:extLst>
            </p:cNvPr>
            <p:cNvSpPr/>
            <p:nvPr/>
          </p:nvSpPr>
          <p:spPr>
            <a:xfrm>
              <a:off x="1509547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74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9708;p116">
              <a:extLst>
                <a:ext uri="{FF2B5EF4-FFF2-40B4-BE49-F238E27FC236}">
                  <a16:creationId xmlns:a16="http://schemas.microsoft.com/office/drawing/2014/main" id="{0F2AA984-515C-FCDC-48CB-1E0847F24EA7}"/>
                </a:ext>
              </a:extLst>
            </p:cNvPr>
            <p:cNvSpPr/>
            <p:nvPr/>
          </p:nvSpPr>
          <p:spPr>
            <a:xfrm>
              <a:off x="1604361" y="530357"/>
              <a:ext cx="19611" cy="17784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74" y="0"/>
                  </a:moveTo>
                  <a:cubicBezTo>
                    <a:pt x="68" y="0"/>
                    <a:pt x="62" y="3"/>
                    <a:pt x="57" y="9"/>
                  </a:cubicBezTo>
                  <a:cubicBezTo>
                    <a:pt x="18" y="9"/>
                    <a:pt x="0" y="26"/>
                    <a:pt x="0" y="61"/>
                  </a:cubicBezTo>
                  <a:cubicBezTo>
                    <a:pt x="0" y="79"/>
                    <a:pt x="18" y="96"/>
                    <a:pt x="57" y="96"/>
                  </a:cubicBezTo>
                  <a:cubicBezTo>
                    <a:pt x="92" y="79"/>
                    <a:pt x="109" y="61"/>
                    <a:pt x="109" y="44"/>
                  </a:cubicBezTo>
                  <a:cubicBezTo>
                    <a:pt x="109" y="19"/>
                    <a:pt x="91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9709;p116">
              <a:extLst>
                <a:ext uri="{FF2B5EF4-FFF2-40B4-BE49-F238E27FC236}">
                  <a16:creationId xmlns:a16="http://schemas.microsoft.com/office/drawing/2014/main" id="{892AD3C4-3042-DCDB-FAC3-C8D9EAFA0901}"/>
                </a:ext>
              </a:extLst>
            </p:cNvPr>
            <p:cNvSpPr/>
            <p:nvPr/>
          </p:nvSpPr>
          <p:spPr>
            <a:xfrm>
              <a:off x="1705292" y="513685"/>
              <a:ext cx="22849" cy="15931"/>
            </a:xfrm>
            <a:custGeom>
              <a:avLst/>
              <a:gdLst/>
              <a:ahLst/>
              <a:cxnLst/>
              <a:rect l="l" t="t" r="r" b="b"/>
              <a:pathLst>
                <a:path w="127" h="8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18" y="8"/>
                    <a:pt x="0" y="25"/>
                    <a:pt x="0" y="42"/>
                  </a:cubicBezTo>
                  <a:cubicBezTo>
                    <a:pt x="0" y="68"/>
                    <a:pt x="21" y="86"/>
                    <a:pt x="39" y="86"/>
                  </a:cubicBezTo>
                  <a:cubicBezTo>
                    <a:pt x="46" y="86"/>
                    <a:pt x="52" y="83"/>
                    <a:pt x="57" y="77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9710;p116">
              <a:extLst>
                <a:ext uri="{FF2B5EF4-FFF2-40B4-BE49-F238E27FC236}">
                  <a16:creationId xmlns:a16="http://schemas.microsoft.com/office/drawing/2014/main" id="{164EE905-BDE5-EAE7-0083-3207C4DA0A4E}"/>
                </a:ext>
              </a:extLst>
            </p:cNvPr>
            <p:cNvSpPr/>
            <p:nvPr/>
          </p:nvSpPr>
          <p:spPr>
            <a:xfrm>
              <a:off x="1255150" y="60852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8" y="22"/>
                    <a:pt x="0" y="40"/>
                  </a:cubicBezTo>
                  <a:cubicBezTo>
                    <a:pt x="0" y="74"/>
                    <a:pt x="40" y="92"/>
                    <a:pt x="57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9711;p116">
              <a:extLst>
                <a:ext uri="{FF2B5EF4-FFF2-40B4-BE49-F238E27FC236}">
                  <a16:creationId xmlns:a16="http://schemas.microsoft.com/office/drawing/2014/main" id="{13CE660A-D1C5-4330-98E1-D28BD8705315}"/>
                </a:ext>
              </a:extLst>
            </p:cNvPr>
            <p:cNvSpPr/>
            <p:nvPr/>
          </p:nvSpPr>
          <p:spPr>
            <a:xfrm>
              <a:off x="1340429" y="612604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0" y="87"/>
                    <a:pt x="88" y="70"/>
                    <a:pt x="88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9712;p116">
              <a:extLst>
                <a:ext uri="{FF2B5EF4-FFF2-40B4-BE49-F238E27FC236}">
                  <a16:creationId xmlns:a16="http://schemas.microsoft.com/office/drawing/2014/main" id="{48B78BD8-EDA9-A781-912D-3DB850772309}"/>
                </a:ext>
              </a:extLst>
            </p:cNvPr>
            <p:cNvSpPr/>
            <p:nvPr/>
          </p:nvSpPr>
          <p:spPr>
            <a:xfrm>
              <a:off x="1424988" y="615754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3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9713;p116">
              <a:extLst>
                <a:ext uri="{FF2B5EF4-FFF2-40B4-BE49-F238E27FC236}">
                  <a16:creationId xmlns:a16="http://schemas.microsoft.com/office/drawing/2014/main" id="{3A92703E-7E98-8AA7-08C0-F648BD589A99}"/>
                </a:ext>
              </a:extLst>
            </p:cNvPr>
            <p:cNvSpPr/>
            <p:nvPr/>
          </p:nvSpPr>
          <p:spPr>
            <a:xfrm>
              <a:off x="1509547" y="612604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109" y="70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9714;p116">
              <a:extLst>
                <a:ext uri="{FF2B5EF4-FFF2-40B4-BE49-F238E27FC236}">
                  <a16:creationId xmlns:a16="http://schemas.microsoft.com/office/drawing/2014/main" id="{1F2E1D95-8639-EFD2-5C57-C0CEE5532264}"/>
                </a:ext>
              </a:extLst>
            </p:cNvPr>
            <p:cNvSpPr/>
            <p:nvPr/>
          </p:nvSpPr>
          <p:spPr>
            <a:xfrm>
              <a:off x="1604361" y="598896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5" y="18"/>
                    <a:pt x="0" y="35"/>
                    <a:pt x="0" y="74"/>
                  </a:cubicBezTo>
                  <a:cubicBezTo>
                    <a:pt x="0" y="92"/>
                    <a:pt x="35" y="109"/>
                    <a:pt x="74" y="109"/>
                  </a:cubicBezTo>
                  <a:cubicBezTo>
                    <a:pt x="92" y="92"/>
                    <a:pt x="126" y="74"/>
                    <a:pt x="126" y="52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9715;p116">
              <a:extLst>
                <a:ext uri="{FF2B5EF4-FFF2-40B4-BE49-F238E27FC236}">
                  <a16:creationId xmlns:a16="http://schemas.microsoft.com/office/drawing/2014/main" id="{2A473418-2965-6C60-2BB3-C91FA93DFACD}"/>
                </a:ext>
              </a:extLst>
            </p:cNvPr>
            <p:cNvSpPr/>
            <p:nvPr/>
          </p:nvSpPr>
          <p:spPr>
            <a:xfrm>
              <a:off x="1712308" y="5787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18"/>
                    <a:pt x="1" y="35"/>
                    <a:pt x="1" y="53"/>
                  </a:cubicBezTo>
                  <a:cubicBezTo>
                    <a:pt x="1" y="81"/>
                    <a:pt x="10" y="98"/>
                    <a:pt x="29" y="98"/>
                  </a:cubicBezTo>
                  <a:cubicBezTo>
                    <a:pt x="36" y="98"/>
                    <a:pt x="44" y="96"/>
                    <a:pt x="53" y="92"/>
                  </a:cubicBezTo>
                  <a:cubicBezTo>
                    <a:pt x="88" y="92"/>
                    <a:pt x="127" y="53"/>
                    <a:pt x="127" y="35"/>
                  </a:cubicBezTo>
                  <a:cubicBezTo>
                    <a:pt x="127" y="18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9716;p116">
              <a:extLst>
                <a:ext uri="{FF2B5EF4-FFF2-40B4-BE49-F238E27FC236}">
                  <a16:creationId xmlns:a16="http://schemas.microsoft.com/office/drawing/2014/main" id="{4E0B05A1-513C-ED21-1864-2B438E2DDE6A}"/>
                </a:ext>
              </a:extLst>
            </p:cNvPr>
            <p:cNvSpPr/>
            <p:nvPr/>
          </p:nvSpPr>
          <p:spPr>
            <a:xfrm>
              <a:off x="922492" y="166552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46" y="1"/>
                  </a:moveTo>
                  <a:cubicBezTo>
                    <a:pt x="21" y="1"/>
                    <a:pt x="0" y="17"/>
                    <a:pt x="0" y="42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82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9717;p116">
              <a:extLst>
                <a:ext uri="{FF2B5EF4-FFF2-40B4-BE49-F238E27FC236}">
                  <a16:creationId xmlns:a16="http://schemas.microsoft.com/office/drawing/2014/main" id="{2649DCC3-36A2-1244-825A-B61EEB58A6A6}"/>
                </a:ext>
              </a:extLst>
            </p:cNvPr>
            <p:cNvSpPr/>
            <p:nvPr/>
          </p:nvSpPr>
          <p:spPr>
            <a:xfrm>
              <a:off x="1017126" y="16733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9718;p116">
              <a:extLst>
                <a:ext uri="{FF2B5EF4-FFF2-40B4-BE49-F238E27FC236}">
                  <a16:creationId xmlns:a16="http://schemas.microsoft.com/office/drawing/2014/main" id="{90AC4618-2871-CCF6-E939-5D7C2C7865C3}"/>
                </a:ext>
              </a:extLst>
            </p:cNvPr>
            <p:cNvSpPr/>
            <p:nvPr/>
          </p:nvSpPr>
          <p:spPr>
            <a:xfrm>
              <a:off x="1105643" y="166366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1"/>
                    <a:pt x="10" y="98"/>
                    <a:pt x="29" y="98"/>
                  </a:cubicBezTo>
                  <a:cubicBezTo>
                    <a:pt x="36" y="98"/>
                    <a:pt x="43" y="96"/>
                    <a:pt x="53" y="92"/>
                  </a:cubicBezTo>
                  <a:cubicBezTo>
                    <a:pt x="70" y="92"/>
                    <a:pt x="109" y="70"/>
                    <a:pt x="109" y="35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9719;p116">
              <a:extLst>
                <a:ext uri="{FF2B5EF4-FFF2-40B4-BE49-F238E27FC236}">
                  <a16:creationId xmlns:a16="http://schemas.microsoft.com/office/drawing/2014/main" id="{62DEB1EA-D4BF-3F52-104D-69CD4099BC55}"/>
                </a:ext>
              </a:extLst>
            </p:cNvPr>
            <p:cNvSpPr/>
            <p:nvPr/>
          </p:nvSpPr>
          <p:spPr>
            <a:xfrm>
              <a:off x="1199557" y="1638662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2" y="0"/>
                  </a:moveTo>
                  <a:cubicBezTo>
                    <a:pt x="75" y="0"/>
                    <a:pt x="67" y="3"/>
                    <a:pt x="57" y="9"/>
                  </a:cubicBezTo>
                  <a:cubicBezTo>
                    <a:pt x="22" y="26"/>
                    <a:pt x="1" y="44"/>
                    <a:pt x="1" y="79"/>
                  </a:cubicBezTo>
                  <a:cubicBezTo>
                    <a:pt x="1" y="91"/>
                    <a:pt x="11" y="105"/>
                    <a:pt x="30" y="105"/>
                  </a:cubicBezTo>
                  <a:cubicBezTo>
                    <a:pt x="37" y="105"/>
                    <a:pt x="47" y="103"/>
                    <a:pt x="57" y="96"/>
                  </a:cubicBezTo>
                  <a:cubicBezTo>
                    <a:pt x="92" y="96"/>
                    <a:pt x="109" y="61"/>
                    <a:pt x="109" y="44"/>
                  </a:cubicBezTo>
                  <a:cubicBezTo>
                    <a:pt x="109" y="19"/>
                    <a:pt x="100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9720;p116">
              <a:extLst>
                <a:ext uri="{FF2B5EF4-FFF2-40B4-BE49-F238E27FC236}">
                  <a16:creationId xmlns:a16="http://schemas.microsoft.com/office/drawing/2014/main" id="{41997C60-052C-B488-7B2F-7E0667B1F353}"/>
                </a:ext>
              </a:extLst>
            </p:cNvPr>
            <p:cNvSpPr/>
            <p:nvPr/>
          </p:nvSpPr>
          <p:spPr>
            <a:xfrm>
              <a:off x="1301388" y="1605133"/>
              <a:ext cx="21950" cy="21674"/>
            </a:xfrm>
            <a:custGeom>
              <a:avLst/>
              <a:gdLst/>
              <a:ahLst/>
              <a:cxnLst/>
              <a:rect l="l" t="t" r="r" b="b"/>
              <a:pathLst>
                <a:path w="122" h="117" extrusionOk="0">
                  <a:moveTo>
                    <a:pt x="80" y="0"/>
                  </a:moveTo>
                  <a:cubicBezTo>
                    <a:pt x="71" y="0"/>
                    <a:pt x="62" y="3"/>
                    <a:pt x="52" y="7"/>
                  </a:cubicBezTo>
                  <a:cubicBezTo>
                    <a:pt x="18" y="7"/>
                    <a:pt x="0" y="42"/>
                    <a:pt x="0" y="81"/>
                  </a:cubicBezTo>
                  <a:cubicBezTo>
                    <a:pt x="0" y="99"/>
                    <a:pt x="18" y="116"/>
                    <a:pt x="52" y="116"/>
                  </a:cubicBezTo>
                  <a:cubicBezTo>
                    <a:pt x="87" y="99"/>
                    <a:pt x="109" y="59"/>
                    <a:pt x="109" y="42"/>
                  </a:cubicBezTo>
                  <a:cubicBezTo>
                    <a:pt x="122" y="17"/>
                    <a:pt x="104" y="0"/>
                    <a:pt x="8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9721;p116">
              <a:extLst>
                <a:ext uri="{FF2B5EF4-FFF2-40B4-BE49-F238E27FC236}">
                  <a16:creationId xmlns:a16="http://schemas.microsoft.com/office/drawing/2014/main" id="{53ADFD70-4FA9-97C6-3998-761BBA8314CF}"/>
                </a:ext>
              </a:extLst>
            </p:cNvPr>
            <p:cNvSpPr/>
            <p:nvPr/>
          </p:nvSpPr>
          <p:spPr>
            <a:xfrm>
              <a:off x="1405377" y="156604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3" y="1"/>
                  </a:moveTo>
                  <a:cubicBezTo>
                    <a:pt x="18" y="18"/>
                    <a:pt x="1" y="53"/>
                    <a:pt x="1" y="92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10" y="75"/>
                    <a:pt x="110" y="36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9722;p116">
              <a:extLst>
                <a:ext uri="{FF2B5EF4-FFF2-40B4-BE49-F238E27FC236}">
                  <a16:creationId xmlns:a16="http://schemas.microsoft.com/office/drawing/2014/main" id="{E3A3A21A-B5B1-5311-6ED8-AA018FF3385C}"/>
                </a:ext>
              </a:extLst>
            </p:cNvPr>
            <p:cNvSpPr/>
            <p:nvPr/>
          </p:nvSpPr>
          <p:spPr>
            <a:xfrm>
              <a:off x="922492" y="1737025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74" y="0"/>
                  </a:moveTo>
                  <a:cubicBezTo>
                    <a:pt x="39" y="0"/>
                    <a:pt x="0" y="22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9723;p116">
              <a:extLst>
                <a:ext uri="{FF2B5EF4-FFF2-40B4-BE49-F238E27FC236}">
                  <a16:creationId xmlns:a16="http://schemas.microsoft.com/office/drawing/2014/main" id="{9B97F275-7FEB-1A38-C285-FE8A25E1446E}"/>
                </a:ext>
              </a:extLst>
            </p:cNvPr>
            <p:cNvSpPr/>
            <p:nvPr/>
          </p:nvSpPr>
          <p:spPr>
            <a:xfrm>
              <a:off x="1017126" y="17442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109"/>
                    <a:pt x="57" y="109"/>
                  </a:cubicBezTo>
                  <a:cubicBezTo>
                    <a:pt x="92" y="109"/>
                    <a:pt x="109" y="70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9724;p116">
              <a:extLst>
                <a:ext uri="{FF2B5EF4-FFF2-40B4-BE49-F238E27FC236}">
                  <a16:creationId xmlns:a16="http://schemas.microsoft.com/office/drawing/2014/main" id="{F425C772-6319-C952-FBCC-DEFBB5CF68DB}"/>
                </a:ext>
              </a:extLst>
            </p:cNvPr>
            <p:cNvSpPr/>
            <p:nvPr/>
          </p:nvSpPr>
          <p:spPr>
            <a:xfrm>
              <a:off x="1105643" y="173702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3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109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9725;p116">
              <a:extLst>
                <a:ext uri="{FF2B5EF4-FFF2-40B4-BE49-F238E27FC236}">
                  <a16:creationId xmlns:a16="http://schemas.microsoft.com/office/drawing/2014/main" id="{91BD7906-64FE-5F92-5A47-753FAFCE97BB}"/>
                </a:ext>
              </a:extLst>
            </p:cNvPr>
            <p:cNvSpPr/>
            <p:nvPr/>
          </p:nvSpPr>
          <p:spPr>
            <a:xfrm>
              <a:off x="1196499" y="1716834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40"/>
                    <a:pt x="0" y="74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92"/>
                    <a:pt x="109" y="74"/>
                    <a:pt x="126" y="40"/>
                  </a:cubicBezTo>
                  <a:cubicBezTo>
                    <a:pt x="126" y="22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9726;p116">
              <a:extLst>
                <a:ext uri="{FF2B5EF4-FFF2-40B4-BE49-F238E27FC236}">
                  <a16:creationId xmlns:a16="http://schemas.microsoft.com/office/drawing/2014/main" id="{8E2848A2-9960-88E9-8D91-33F92C10CBE9}"/>
                </a:ext>
              </a:extLst>
            </p:cNvPr>
            <p:cNvSpPr/>
            <p:nvPr/>
          </p:nvSpPr>
          <p:spPr>
            <a:xfrm>
              <a:off x="1294371" y="168701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74" y="0"/>
                  </a:moveTo>
                  <a:cubicBezTo>
                    <a:pt x="39" y="18"/>
                    <a:pt x="17" y="53"/>
                    <a:pt x="17" y="92"/>
                  </a:cubicBezTo>
                  <a:cubicBezTo>
                    <a:pt x="0" y="109"/>
                    <a:pt x="39" y="127"/>
                    <a:pt x="74" y="127"/>
                  </a:cubicBezTo>
                  <a:cubicBezTo>
                    <a:pt x="91" y="109"/>
                    <a:pt x="126" y="74"/>
                    <a:pt x="126" y="53"/>
                  </a:cubicBezTo>
                  <a:cubicBezTo>
                    <a:pt x="126" y="18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9727;p116">
              <a:extLst>
                <a:ext uri="{FF2B5EF4-FFF2-40B4-BE49-F238E27FC236}">
                  <a16:creationId xmlns:a16="http://schemas.microsoft.com/office/drawing/2014/main" id="{036B2EBE-A76B-61E3-C82F-078B844BCE3F}"/>
                </a:ext>
              </a:extLst>
            </p:cNvPr>
            <p:cNvSpPr/>
            <p:nvPr/>
          </p:nvSpPr>
          <p:spPr>
            <a:xfrm>
              <a:off x="1395302" y="1655148"/>
              <a:ext cx="23569" cy="25564"/>
            </a:xfrm>
            <a:custGeom>
              <a:avLst/>
              <a:gdLst/>
              <a:ahLst/>
              <a:cxnLst/>
              <a:rect l="l" t="t" r="r" b="b"/>
              <a:pathLst>
                <a:path w="131" h="138" extrusionOk="0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22" y="81"/>
                  </a:cubicBezTo>
                  <a:cubicBezTo>
                    <a:pt x="0" y="116"/>
                    <a:pt x="40" y="138"/>
                    <a:pt x="57" y="138"/>
                  </a:cubicBezTo>
                  <a:cubicBezTo>
                    <a:pt x="92" y="116"/>
                    <a:pt x="131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9728;p116">
              <a:extLst>
                <a:ext uri="{FF2B5EF4-FFF2-40B4-BE49-F238E27FC236}">
                  <a16:creationId xmlns:a16="http://schemas.microsoft.com/office/drawing/2014/main" id="{8CDBF51F-E70D-45A4-9307-961007683375}"/>
                </a:ext>
              </a:extLst>
            </p:cNvPr>
            <p:cNvSpPr/>
            <p:nvPr/>
          </p:nvSpPr>
          <p:spPr>
            <a:xfrm>
              <a:off x="922492" y="1811122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18"/>
                    <a:pt x="0" y="35"/>
                  </a:cubicBezTo>
                  <a:cubicBezTo>
                    <a:pt x="0" y="74"/>
                    <a:pt x="39" y="92"/>
                    <a:pt x="74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9729;p116">
              <a:extLst>
                <a:ext uri="{FF2B5EF4-FFF2-40B4-BE49-F238E27FC236}">
                  <a16:creationId xmlns:a16="http://schemas.microsoft.com/office/drawing/2014/main" id="{DE9FF232-8572-6874-5E3C-211E8232965D}"/>
                </a:ext>
              </a:extLst>
            </p:cNvPr>
            <p:cNvSpPr/>
            <p:nvPr/>
          </p:nvSpPr>
          <p:spPr>
            <a:xfrm>
              <a:off x="1017126" y="18176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9730;p116">
              <a:extLst>
                <a:ext uri="{FF2B5EF4-FFF2-40B4-BE49-F238E27FC236}">
                  <a16:creationId xmlns:a16="http://schemas.microsoft.com/office/drawing/2014/main" id="{4D03BB31-13E1-4C32-F4AC-A89704A44BAB}"/>
                </a:ext>
              </a:extLst>
            </p:cNvPr>
            <p:cNvSpPr/>
            <p:nvPr/>
          </p:nvSpPr>
          <p:spPr>
            <a:xfrm>
              <a:off x="1101685" y="181353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75" y="0"/>
                  </a:moveTo>
                  <a:cubicBezTo>
                    <a:pt x="70" y="0"/>
                    <a:pt x="64" y="2"/>
                    <a:pt x="57" y="5"/>
                  </a:cubicBezTo>
                  <a:cubicBezTo>
                    <a:pt x="40" y="5"/>
                    <a:pt x="1" y="22"/>
                    <a:pt x="1" y="61"/>
                  </a:cubicBezTo>
                  <a:cubicBezTo>
                    <a:pt x="1" y="79"/>
                    <a:pt x="40" y="96"/>
                    <a:pt x="57" y="96"/>
                  </a:cubicBezTo>
                  <a:cubicBezTo>
                    <a:pt x="92" y="96"/>
                    <a:pt x="109" y="79"/>
                    <a:pt x="109" y="44"/>
                  </a:cubicBezTo>
                  <a:cubicBezTo>
                    <a:pt x="109" y="26"/>
                    <a:pt x="98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9731;p116">
              <a:extLst>
                <a:ext uri="{FF2B5EF4-FFF2-40B4-BE49-F238E27FC236}">
                  <a16:creationId xmlns:a16="http://schemas.microsoft.com/office/drawing/2014/main" id="{A88D0FEF-41E8-A662-C3DD-517AF24FC93B}"/>
                </a:ext>
              </a:extLst>
            </p:cNvPr>
            <p:cNvSpPr/>
            <p:nvPr/>
          </p:nvSpPr>
          <p:spPr>
            <a:xfrm>
              <a:off x="1193260" y="179741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75" y="1"/>
                  </a:moveTo>
                  <a:cubicBezTo>
                    <a:pt x="36" y="22"/>
                    <a:pt x="1" y="40"/>
                    <a:pt x="1" y="74"/>
                  </a:cubicBezTo>
                  <a:cubicBezTo>
                    <a:pt x="1" y="92"/>
                    <a:pt x="36" y="109"/>
                    <a:pt x="57" y="109"/>
                  </a:cubicBezTo>
                  <a:cubicBezTo>
                    <a:pt x="92" y="109"/>
                    <a:pt x="110" y="74"/>
                    <a:pt x="110" y="57"/>
                  </a:cubicBezTo>
                  <a:cubicBezTo>
                    <a:pt x="110" y="22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9732;p116">
              <a:extLst>
                <a:ext uri="{FF2B5EF4-FFF2-40B4-BE49-F238E27FC236}">
                  <a16:creationId xmlns:a16="http://schemas.microsoft.com/office/drawing/2014/main" id="{6AA7E4D0-0931-9793-2FB0-0DEF4DD24458}"/>
                </a:ext>
              </a:extLst>
            </p:cNvPr>
            <p:cNvSpPr/>
            <p:nvPr/>
          </p:nvSpPr>
          <p:spPr>
            <a:xfrm>
              <a:off x="1291133" y="1776482"/>
              <a:ext cx="19791" cy="22785"/>
            </a:xfrm>
            <a:custGeom>
              <a:avLst/>
              <a:gdLst/>
              <a:ahLst/>
              <a:cxnLst/>
              <a:rect l="l" t="t" r="r" b="b"/>
              <a:pathLst>
                <a:path w="110" h="123" extrusionOk="0">
                  <a:moveTo>
                    <a:pt x="74" y="0"/>
                  </a:moveTo>
                  <a:cubicBezTo>
                    <a:pt x="69" y="0"/>
                    <a:pt x="63" y="2"/>
                    <a:pt x="57" y="5"/>
                  </a:cubicBezTo>
                  <a:cubicBezTo>
                    <a:pt x="18" y="5"/>
                    <a:pt x="1" y="44"/>
                    <a:pt x="1" y="79"/>
                  </a:cubicBezTo>
                  <a:cubicBezTo>
                    <a:pt x="1" y="104"/>
                    <a:pt x="10" y="122"/>
                    <a:pt x="30" y="122"/>
                  </a:cubicBezTo>
                  <a:cubicBezTo>
                    <a:pt x="37" y="122"/>
                    <a:pt x="46" y="120"/>
                    <a:pt x="57" y="114"/>
                  </a:cubicBezTo>
                  <a:cubicBezTo>
                    <a:pt x="75" y="114"/>
                    <a:pt x="109" y="79"/>
                    <a:pt x="109" y="44"/>
                  </a:cubicBezTo>
                  <a:cubicBezTo>
                    <a:pt x="109" y="30"/>
                    <a:pt x="98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9733;p116">
              <a:extLst>
                <a:ext uri="{FF2B5EF4-FFF2-40B4-BE49-F238E27FC236}">
                  <a16:creationId xmlns:a16="http://schemas.microsoft.com/office/drawing/2014/main" id="{44BEA3E2-6190-F86C-0629-2D89ED6BC140}"/>
                </a:ext>
              </a:extLst>
            </p:cNvPr>
            <p:cNvSpPr/>
            <p:nvPr/>
          </p:nvSpPr>
          <p:spPr>
            <a:xfrm>
              <a:off x="1385947" y="1752956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91" y="1"/>
                  </a:moveTo>
                  <a:cubicBezTo>
                    <a:pt x="86" y="1"/>
                    <a:pt x="80" y="2"/>
                    <a:pt x="74" y="6"/>
                  </a:cubicBezTo>
                  <a:cubicBezTo>
                    <a:pt x="35" y="6"/>
                    <a:pt x="18" y="45"/>
                    <a:pt x="18" y="80"/>
                  </a:cubicBezTo>
                  <a:cubicBezTo>
                    <a:pt x="0" y="114"/>
                    <a:pt x="35" y="132"/>
                    <a:pt x="52" y="132"/>
                  </a:cubicBezTo>
                  <a:cubicBezTo>
                    <a:pt x="92" y="132"/>
                    <a:pt x="126" y="97"/>
                    <a:pt x="126" y="62"/>
                  </a:cubicBezTo>
                  <a:cubicBezTo>
                    <a:pt x="126" y="30"/>
                    <a:pt x="115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9734;p116">
              <a:extLst>
                <a:ext uri="{FF2B5EF4-FFF2-40B4-BE49-F238E27FC236}">
                  <a16:creationId xmlns:a16="http://schemas.microsoft.com/office/drawing/2014/main" id="{F6CB4F4D-0AD5-1F64-829A-FDC1E9E5ECAD}"/>
                </a:ext>
              </a:extLst>
            </p:cNvPr>
            <p:cNvSpPr/>
            <p:nvPr/>
          </p:nvSpPr>
          <p:spPr>
            <a:xfrm>
              <a:off x="922492" y="1883922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46" y="1"/>
                  </a:moveTo>
                  <a:cubicBezTo>
                    <a:pt x="21" y="1"/>
                    <a:pt x="0" y="17"/>
                    <a:pt x="0" y="43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77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9735;p116">
              <a:extLst>
                <a:ext uri="{FF2B5EF4-FFF2-40B4-BE49-F238E27FC236}">
                  <a16:creationId xmlns:a16="http://schemas.microsoft.com/office/drawing/2014/main" id="{E6771765-D8BD-B091-A17E-D0E73C311A81}"/>
                </a:ext>
              </a:extLst>
            </p:cNvPr>
            <p:cNvSpPr/>
            <p:nvPr/>
          </p:nvSpPr>
          <p:spPr>
            <a:xfrm>
              <a:off x="1017126" y="189170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9736;p116">
              <a:extLst>
                <a:ext uri="{FF2B5EF4-FFF2-40B4-BE49-F238E27FC236}">
                  <a16:creationId xmlns:a16="http://schemas.microsoft.com/office/drawing/2014/main" id="{95928701-3AC1-8006-42D1-7FA425E7F449}"/>
                </a:ext>
              </a:extLst>
            </p:cNvPr>
            <p:cNvSpPr/>
            <p:nvPr/>
          </p:nvSpPr>
          <p:spPr>
            <a:xfrm>
              <a:off x="1101685" y="1888553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35"/>
                    <a:pt x="1" y="52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9737;p116">
              <a:extLst>
                <a:ext uri="{FF2B5EF4-FFF2-40B4-BE49-F238E27FC236}">
                  <a16:creationId xmlns:a16="http://schemas.microsoft.com/office/drawing/2014/main" id="{B9BD5A77-C6E7-2642-3F23-BB1EAF563FEE}"/>
                </a:ext>
              </a:extLst>
            </p:cNvPr>
            <p:cNvSpPr/>
            <p:nvPr/>
          </p:nvSpPr>
          <p:spPr>
            <a:xfrm>
              <a:off x="1190202" y="1880773"/>
              <a:ext cx="19791" cy="21674"/>
            </a:xfrm>
            <a:custGeom>
              <a:avLst/>
              <a:gdLst/>
              <a:ahLst/>
              <a:cxnLst/>
              <a:rect l="l" t="t" r="r" b="b"/>
              <a:pathLst>
                <a:path w="110" h="117" extrusionOk="0">
                  <a:moveTo>
                    <a:pt x="74" y="1"/>
                  </a:moveTo>
                  <a:cubicBezTo>
                    <a:pt x="68" y="1"/>
                    <a:pt x="61" y="3"/>
                    <a:pt x="53" y="7"/>
                  </a:cubicBezTo>
                  <a:cubicBezTo>
                    <a:pt x="35" y="7"/>
                    <a:pt x="0" y="25"/>
                    <a:pt x="0" y="60"/>
                  </a:cubicBezTo>
                  <a:cubicBezTo>
                    <a:pt x="0" y="94"/>
                    <a:pt x="18" y="116"/>
                    <a:pt x="53" y="116"/>
                  </a:cubicBezTo>
                  <a:cubicBezTo>
                    <a:pt x="92" y="94"/>
                    <a:pt x="109" y="77"/>
                    <a:pt x="109" y="42"/>
                  </a:cubicBezTo>
                  <a:cubicBezTo>
                    <a:pt x="109" y="28"/>
                    <a:pt x="98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9738;p116">
              <a:extLst>
                <a:ext uri="{FF2B5EF4-FFF2-40B4-BE49-F238E27FC236}">
                  <a16:creationId xmlns:a16="http://schemas.microsoft.com/office/drawing/2014/main" id="{82078020-26F1-F2B7-C8BF-37DFDC4B4B02}"/>
                </a:ext>
              </a:extLst>
            </p:cNvPr>
            <p:cNvSpPr/>
            <p:nvPr/>
          </p:nvSpPr>
          <p:spPr>
            <a:xfrm>
              <a:off x="1281777" y="1867436"/>
              <a:ext cx="22849" cy="21303"/>
            </a:xfrm>
            <a:custGeom>
              <a:avLst/>
              <a:gdLst/>
              <a:ahLst/>
              <a:cxnLst/>
              <a:rect l="l" t="t" r="r" b="b"/>
              <a:pathLst>
                <a:path w="127" h="115" extrusionOk="0">
                  <a:moveTo>
                    <a:pt x="90" y="1"/>
                  </a:moveTo>
                  <a:cubicBezTo>
                    <a:pt x="84" y="1"/>
                    <a:pt x="78" y="2"/>
                    <a:pt x="70" y="5"/>
                  </a:cubicBezTo>
                  <a:cubicBezTo>
                    <a:pt x="35" y="5"/>
                    <a:pt x="18" y="40"/>
                    <a:pt x="18" y="58"/>
                  </a:cubicBezTo>
                  <a:cubicBezTo>
                    <a:pt x="0" y="97"/>
                    <a:pt x="35" y="114"/>
                    <a:pt x="53" y="114"/>
                  </a:cubicBezTo>
                  <a:cubicBezTo>
                    <a:pt x="87" y="114"/>
                    <a:pt x="109" y="79"/>
                    <a:pt x="127" y="40"/>
                  </a:cubicBezTo>
                  <a:cubicBezTo>
                    <a:pt x="127" y="26"/>
                    <a:pt x="115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9739;p116">
              <a:extLst>
                <a:ext uri="{FF2B5EF4-FFF2-40B4-BE49-F238E27FC236}">
                  <a16:creationId xmlns:a16="http://schemas.microsoft.com/office/drawing/2014/main" id="{6EA286E7-1A34-747D-D6E8-FFE3BC41278E}"/>
                </a:ext>
              </a:extLst>
            </p:cNvPr>
            <p:cNvSpPr/>
            <p:nvPr/>
          </p:nvSpPr>
          <p:spPr>
            <a:xfrm>
              <a:off x="1375692" y="1851505"/>
              <a:ext cx="23749" cy="23526"/>
            </a:xfrm>
            <a:custGeom>
              <a:avLst/>
              <a:gdLst/>
              <a:ahLst/>
              <a:cxnLst/>
              <a:rect l="l" t="t" r="r" b="b"/>
              <a:pathLst>
                <a:path w="132" h="127" extrusionOk="0">
                  <a:moveTo>
                    <a:pt x="75" y="0"/>
                  </a:moveTo>
                  <a:cubicBezTo>
                    <a:pt x="40" y="0"/>
                    <a:pt x="22" y="35"/>
                    <a:pt x="1" y="74"/>
                  </a:cubicBezTo>
                  <a:cubicBezTo>
                    <a:pt x="1" y="109"/>
                    <a:pt x="22" y="126"/>
                    <a:pt x="57" y="126"/>
                  </a:cubicBezTo>
                  <a:cubicBezTo>
                    <a:pt x="92" y="126"/>
                    <a:pt x="109" y="91"/>
                    <a:pt x="109" y="57"/>
                  </a:cubicBezTo>
                  <a:cubicBezTo>
                    <a:pt x="131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9740;p116">
              <a:extLst>
                <a:ext uri="{FF2B5EF4-FFF2-40B4-BE49-F238E27FC236}">
                  <a16:creationId xmlns:a16="http://schemas.microsoft.com/office/drawing/2014/main" id="{DE03143C-374E-2523-57D8-18F93A5D7C90}"/>
                </a:ext>
              </a:extLst>
            </p:cNvPr>
            <p:cNvSpPr/>
            <p:nvPr/>
          </p:nvSpPr>
          <p:spPr>
            <a:xfrm>
              <a:off x="922492" y="19554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0"/>
                  </a:moveTo>
                  <a:cubicBezTo>
                    <a:pt x="39" y="0"/>
                    <a:pt x="0" y="18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40"/>
                    <a:pt x="92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9741;p116">
              <a:extLst>
                <a:ext uri="{FF2B5EF4-FFF2-40B4-BE49-F238E27FC236}">
                  <a16:creationId xmlns:a16="http://schemas.microsoft.com/office/drawing/2014/main" id="{EB03C868-356E-5B36-FE5C-65E9334A7135}"/>
                </a:ext>
              </a:extLst>
            </p:cNvPr>
            <p:cNvSpPr/>
            <p:nvPr/>
          </p:nvSpPr>
          <p:spPr>
            <a:xfrm>
              <a:off x="1017126" y="196265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5"/>
                    <a:pt x="1" y="53"/>
                  </a:cubicBezTo>
                  <a:cubicBezTo>
                    <a:pt x="1" y="88"/>
                    <a:pt x="18" y="109"/>
                    <a:pt x="57" y="109"/>
                  </a:cubicBezTo>
                  <a:cubicBezTo>
                    <a:pt x="92" y="109"/>
                    <a:pt x="109" y="88"/>
                    <a:pt x="109" y="53"/>
                  </a:cubicBezTo>
                  <a:cubicBezTo>
                    <a:pt x="109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9742;p116">
              <a:extLst>
                <a:ext uri="{FF2B5EF4-FFF2-40B4-BE49-F238E27FC236}">
                  <a16:creationId xmlns:a16="http://schemas.microsoft.com/office/drawing/2014/main" id="{176185F6-629E-EC4B-EDB7-248CADA38B53}"/>
                </a:ext>
              </a:extLst>
            </p:cNvPr>
            <p:cNvSpPr/>
            <p:nvPr/>
          </p:nvSpPr>
          <p:spPr>
            <a:xfrm>
              <a:off x="1101685" y="1965799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1"/>
                    <a:pt x="22" y="92"/>
                    <a:pt x="57" y="92"/>
                  </a:cubicBezTo>
                  <a:cubicBezTo>
                    <a:pt x="75" y="92"/>
                    <a:pt x="92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9743;p116">
              <a:extLst>
                <a:ext uri="{FF2B5EF4-FFF2-40B4-BE49-F238E27FC236}">
                  <a16:creationId xmlns:a16="http://schemas.microsoft.com/office/drawing/2014/main" id="{540CF8D2-7927-233F-132B-65249C547614}"/>
                </a:ext>
              </a:extLst>
            </p:cNvPr>
            <p:cNvSpPr/>
            <p:nvPr/>
          </p:nvSpPr>
          <p:spPr>
            <a:xfrm>
              <a:off x="1186964" y="1961539"/>
              <a:ext cx="19791" cy="17413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75" y="0"/>
                  </a:moveTo>
                  <a:cubicBezTo>
                    <a:pt x="68" y="0"/>
                    <a:pt x="61" y="2"/>
                    <a:pt x="53" y="7"/>
                  </a:cubicBezTo>
                  <a:cubicBezTo>
                    <a:pt x="36" y="7"/>
                    <a:pt x="18" y="24"/>
                    <a:pt x="18" y="41"/>
                  </a:cubicBezTo>
                  <a:cubicBezTo>
                    <a:pt x="1" y="76"/>
                    <a:pt x="36" y="94"/>
                    <a:pt x="53" y="94"/>
                  </a:cubicBezTo>
                  <a:cubicBezTo>
                    <a:pt x="92" y="94"/>
                    <a:pt x="110" y="76"/>
                    <a:pt x="110" y="41"/>
                  </a:cubicBezTo>
                  <a:cubicBezTo>
                    <a:pt x="110" y="28"/>
                    <a:pt x="9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9744;p116">
              <a:extLst>
                <a:ext uri="{FF2B5EF4-FFF2-40B4-BE49-F238E27FC236}">
                  <a16:creationId xmlns:a16="http://schemas.microsoft.com/office/drawing/2014/main" id="{F9A8D148-7758-D0E0-53A5-B5AEDD498AAC}"/>
                </a:ext>
              </a:extLst>
            </p:cNvPr>
            <p:cNvSpPr/>
            <p:nvPr/>
          </p:nvSpPr>
          <p:spPr>
            <a:xfrm>
              <a:off x="1277819" y="195542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9745;p116">
              <a:extLst>
                <a:ext uri="{FF2B5EF4-FFF2-40B4-BE49-F238E27FC236}">
                  <a16:creationId xmlns:a16="http://schemas.microsoft.com/office/drawing/2014/main" id="{1907A5A4-C42A-0AC9-2749-767E2D0948E0}"/>
                </a:ext>
              </a:extLst>
            </p:cNvPr>
            <p:cNvSpPr/>
            <p:nvPr/>
          </p:nvSpPr>
          <p:spPr>
            <a:xfrm>
              <a:off x="1369395" y="19457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57" y="0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9"/>
                    <a:pt x="18" y="126"/>
                    <a:pt x="57" y="126"/>
                  </a:cubicBezTo>
                  <a:cubicBezTo>
                    <a:pt x="75" y="126"/>
                    <a:pt x="110" y="92"/>
                    <a:pt x="110" y="52"/>
                  </a:cubicBezTo>
                  <a:cubicBezTo>
                    <a:pt x="110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9746;p116">
              <a:extLst>
                <a:ext uri="{FF2B5EF4-FFF2-40B4-BE49-F238E27FC236}">
                  <a16:creationId xmlns:a16="http://schemas.microsoft.com/office/drawing/2014/main" id="{BEA2F6BF-E8CD-97F1-B162-90368E9C7585}"/>
                </a:ext>
              </a:extLst>
            </p:cNvPr>
            <p:cNvSpPr/>
            <p:nvPr/>
          </p:nvSpPr>
          <p:spPr>
            <a:xfrm>
              <a:off x="922492" y="20295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35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7" y="99"/>
                    <a:pt x="126" y="82"/>
                    <a:pt x="126" y="53"/>
                  </a:cubicBezTo>
                  <a:cubicBezTo>
                    <a:pt x="126" y="35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9747;p116">
              <a:extLst>
                <a:ext uri="{FF2B5EF4-FFF2-40B4-BE49-F238E27FC236}">
                  <a16:creationId xmlns:a16="http://schemas.microsoft.com/office/drawing/2014/main" id="{D442D753-7B52-763A-C7DE-4F2626B2A3AF}"/>
                </a:ext>
              </a:extLst>
            </p:cNvPr>
            <p:cNvSpPr/>
            <p:nvPr/>
          </p:nvSpPr>
          <p:spPr>
            <a:xfrm>
              <a:off x="1017126" y="203600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4" y="95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9748;p116">
              <a:extLst>
                <a:ext uri="{FF2B5EF4-FFF2-40B4-BE49-F238E27FC236}">
                  <a16:creationId xmlns:a16="http://schemas.microsoft.com/office/drawing/2014/main" id="{5DDB9513-DB50-0570-32FA-00EE5C0004EA}"/>
                </a:ext>
              </a:extLst>
            </p:cNvPr>
            <p:cNvSpPr/>
            <p:nvPr/>
          </p:nvSpPr>
          <p:spPr>
            <a:xfrm>
              <a:off x="1101685" y="2036006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92"/>
                    <a:pt x="57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9749;p116">
              <a:extLst>
                <a:ext uri="{FF2B5EF4-FFF2-40B4-BE49-F238E27FC236}">
                  <a16:creationId xmlns:a16="http://schemas.microsoft.com/office/drawing/2014/main" id="{DEB6DFC8-802B-2CDB-5DFF-1AF71E82CC0F}"/>
                </a:ext>
              </a:extLst>
            </p:cNvPr>
            <p:cNvSpPr/>
            <p:nvPr/>
          </p:nvSpPr>
          <p:spPr>
            <a:xfrm>
              <a:off x="1186964" y="203600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3" y="92"/>
                  </a:cubicBezTo>
                  <a:cubicBezTo>
                    <a:pt x="92" y="92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9750;p116">
              <a:extLst>
                <a:ext uri="{FF2B5EF4-FFF2-40B4-BE49-F238E27FC236}">
                  <a16:creationId xmlns:a16="http://schemas.microsoft.com/office/drawing/2014/main" id="{702FEE93-E01C-5FEA-8681-8ED17B691F8E}"/>
                </a:ext>
              </a:extLst>
            </p:cNvPr>
            <p:cNvSpPr/>
            <p:nvPr/>
          </p:nvSpPr>
          <p:spPr>
            <a:xfrm>
              <a:off x="1274761" y="20328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39" y="0"/>
                    <a:pt x="0" y="35"/>
                    <a:pt x="0" y="57"/>
                  </a:cubicBezTo>
                  <a:cubicBezTo>
                    <a:pt x="0" y="91"/>
                    <a:pt x="39" y="109"/>
                    <a:pt x="57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9751;p116">
              <a:extLst>
                <a:ext uri="{FF2B5EF4-FFF2-40B4-BE49-F238E27FC236}">
                  <a16:creationId xmlns:a16="http://schemas.microsoft.com/office/drawing/2014/main" id="{CBA834D4-B5D8-83B7-E07C-B5DC1DE862E4}"/>
                </a:ext>
              </a:extLst>
            </p:cNvPr>
            <p:cNvSpPr/>
            <p:nvPr/>
          </p:nvSpPr>
          <p:spPr>
            <a:xfrm>
              <a:off x="1366336" y="20328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92" y="17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9752;p116">
              <a:extLst>
                <a:ext uri="{FF2B5EF4-FFF2-40B4-BE49-F238E27FC236}">
                  <a16:creationId xmlns:a16="http://schemas.microsoft.com/office/drawing/2014/main" id="{3C2420E8-1884-6EB0-C40D-B1C1AC220A79}"/>
                </a:ext>
              </a:extLst>
            </p:cNvPr>
            <p:cNvSpPr/>
            <p:nvPr/>
          </p:nvSpPr>
          <p:spPr>
            <a:xfrm>
              <a:off x="922492" y="12266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57"/>
                    <a:pt x="39" y="92"/>
                    <a:pt x="74" y="92"/>
                  </a:cubicBezTo>
                  <a:cubicBezTo>
                    <a:pt x="92" y="92"/>
                    <a:pt x="126" y="75"/>
                    <a:pt x="126" y="57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9753;p116">
              <a:extLst>
                <a:ext uri="{FF2B5EF4-FFF2-40B4-BE49-F238E27FC236}">
                  <a16:creationId xmlns:a16="http://schemas.microsoft.com/office/drawing/2014/main" id="{0FE5E267-C6A7-DE4F-9967-503A9CAB31C8}"/>
                </a:ext>
              </a:extLst>
            </p:cNvPr>
            <p:cNvSpPr/>
            <p:nvPr/>
          </p:nvSpPr>
          <p:spPr>
            <a:xfrm>
              <a:off x="1017126" y="123316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40"/>
                  </a:cubicBezTo>
                  <a:cubicBezTo>
                    <a:pt x="109" y="22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9754;p116">
              <a:extLst>
                <a:ext uri="{FF2B5EF4-FFF2-40B4-BE49-F238E27FC236}">
                  <a16:creationId xmlns:a16="http://schemas.microsoft.com/office/drawing/2014/main" id="{211234C2-FDD2-05B4-017F-9F4A038E00B1}"/>
                </a:ext>
              </a:extLst>
            </p:cNvPr>
            <p:cNvSpPr/>
            <p:nvPr/>
          </p:nvSpPr>
          <p:spPr>
            <a:xfrm>
              <a:off x="1095388" y="1230017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57" y="92"/>
                    <a:pt x="75" y="74"/>
                    <a:pt x="75" y="39"/>
                  </a:cubicBezTo>
                  <a:cubicBezTo>
                    <a:pt x="75" y="18"/>
                    <a:pt x="57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9755;p116">
              <a:extLst>
                <a:ext uri="{FF2B5EF4-FFF2-40B4-BE49-F238E27FC236}">
                  <a16:creationId xmlns:a16="http://schemas.microsoft.com/office/drawing/2014/main" id="{CB737C36-82E4-84D8-D1E9-AD97287866EC}"/>
                </a:ext>
              </a:extLst>
            </p:cNvPr>
            <p:cNvSpPr/>
            <p:nvPr/>
          </p:nvSpPr>
          <p:spPr>
            <a:xfrm>
              <a:off x="1160336" y="1217050"/>
              <a:ext cx="13494" cy="16302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40" y="1"/>
                  </a:moveTo>
                  <a:cubicBezTo>
                    <a:pt x="23" y="1"/>
                    <a:pt x="1" y="35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58" y="88"/>
                    <a:pt x="75" y="53"/>
                    <a:pt x="75" y="35"/>
                  </a:cubicBezTo>
                  <a:cubicBezTo>
                    <a:pt x="75" y="1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9756;p116">
              <a:extLst>
                <a:ext uri="{FF2B5EF4-FFF2-40B4-BE49-F238E27FC236}">
                  <a16:creationId xmlns:a16="http://schemas.microsoft.com/office/drawing/2014/main" id="{AA77D9B3-049E-133A-1394-04765F4A5B2F}"/>
                </a:ext>
              </a:extLst>
            </p:cNvPr>
            <p:cNvSpPr/>
            <p:nvPr/>
          </p:nvSpPr>
          <p:spPr>
            <a:xfrm>
              <a:off x="1215929" y="1196859"/>
              <a:ext cx="13494" cy="17969"/>
            </a:xfrm>
            <a:custGeom>
              <a:avLst/>
              <a:gdLst/>
              <a:ahLst/>
              <a:cxnLst/>
              <a:rect l="l" t="t" r="r" b="b"/>
              <a:pathLst>
                <a:path w="75" h="97" extrusionOk="0">
                  <a:moveTo>
                    <a:pt x="40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78"/>
                    <a:pt x="10" y="97"/>
                    <a:pt x="23" y="97"/>
                  </a:cubicBezTo>
                  <a:cubicBezTo>
                    <a:pt x="28" y="97"/>
                    <a:pt x="34" y="94"/>
                    <a:pt x="40" y="88"/>
                  </a:cubicBezTo>
                  <a:cubicBezTo>
                    <a:pt x="57" y="88"/>
                    <a:pt x="75" y="53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9757;p116">
              <a:extLst>
                <a:ext uri="{FF2B5EF4-FFF2-40B4-BE49-F238E27FC236}">
                  <a16:creationId xmlns:a16="http://schemas.microsoft.com/office/drawing/2014/main" id="{8C2020A5-0E78-2B5C-02D5-D208BA0108A6}"/>
                </a:ext>
              </a:extLst>
            </p:cNvPr>
            <p:cNvSpPr/>
            <p:nvPr/>
          </p:nvSpPr>
          <p:spPr>
            <a:xfrm>
              <a:off x="1268464" y="1172777"/>
              <a:ext cx="13494" cy="18339"/>
            </a:xfrm>
            <a:custGeom>
              <a:avLst/>
              <a:gdLst/>
              <a:ahLst/>
              <a:cxnLst/>
              <a:rect l="l" t="t" r="r" b="b"/>
              <a:pathLst>
                <a:path w="75" h="99" extrusionOk="0">
                  <a:moveTo>
                    <a:pt x="35" y="0"/>
                  </a:moveTo>
                  <a:cubicBezTo>
                    <a:pt x="18" y="22"/>
                    <a:pt x="0" y="39"/>
                    <a:pt x="18" y="74"/>
                  </a:cubicBezTo>
                  <a:cubicBezTo>
                    <a:pt x="18" y="87"/>
                    <a:pt x="27" y="99"/>
                    <a:pt x="38" y="99"/>
                  </a:cubicBezTo>
                  <a:cubicBezTo>
                    <a:pt x="42" y="99"/>
                    <a:pt x="48" y="97"/>
                    <a:pt x="53" y="92"/>
                  </a:cubicBezTo>
                  <a:cubicBezTo>
                    <a:pt x="74" y="92"/>
                    <a:pt x="74" y="74"/>
                    <a:pt x="74" y="39"/>
                  </a:cubicBezTo>
                  <a:cubicBezTo>
                    <a:pt x="74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9758;p116">
              <a:extLst>
                <a:ext uri="{FF2B5EF4-FFF2-40B4-BE49-F238E27FC236}">
                  <a16:creationId xmlns:a16="http://schemas.microsoft.com/office/drawing/2014/main" id="{EB00C228-94E6-FAD5-360A-4205FD976A57}"/>
                </a:ext>
              </a:extLst>
            </p:cNvPr>
            <p:cNvSpPr/>
            <p:nvPr/>
          </p:nvSpPr>
          <p:spPr>
            <a:xfrm>
              <a:off x="922492" y="1297630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3"/>
                  </a:cubicBezTo>
                  <a:cubicBezTo>
                    <a:pt x="0" y="70"/>
                    <a:pt x="39" y="88"/>
                    <a:pt x="74" y="109"/>
                  </a:cubicBezTo>
                  <a:cubicBezTo>
                    <a:pt x="92" y="109"/>
                    <a:pt x="126" y="88"/>
                    <a:pt x="126" y="53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9759;p116">
              <a:extLst>
                <a:ext uri="{FF2B5EF4-FFF2-40B4-BE49-F238E27FC236}">
                  <a16:creationId xmlns:a16="http://schemas.microsoft.com/office/drawing/2014/main" id="{284C95BD-BD56-29EA-1EC2-2C76F9D45B36}"/>
                </a:ext>
              </a:extLst>
            </p:cNvPr>
            <p:cNvSpPr/>
            <p:nvPr/>
          </p:nvSpPr>
          <p:spPr>
            <a:xfrm>
              <a:off x="1017126" y="130652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7" y="0"/>
                  </a:moveTo>
                  <a:cubicBezTo>
                    <a:pt x="12" y="0"/>
                    <a:pt x="1" y="26"/>
                    <a:pt x="1" y="40"/>
                  </a:cubicBezTo>
                  <a:cubicBezTo>
                    <a:pt x="1" y="79"/>
                    <a:pt x="18" y="96"/>
                    <a:pt x="57" y="96"/>
                  </a:cubicBezTo>
                  <a:cubicBezTo>
                    <a:pt x="92" y="96"/>
                    <a:pt x="109" y="79"/>
                    <a:pt x="109" y="40"/>
                  </a:cubicBezTo>
                  <a:cubicBezTo>
                    <a:pt x="109" y="22"/>
                    <a:pt x="92" y="5"/>
                    <a:pt x="57" y="5"/>
                  </a:cubicBezTo>
                  <a:cubicBezTo>
                    <a:pt x="50" y="2"/>
                    <a:pt x="43" y="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9760;p116">
              <a:extLst>
                <a:ext uri="{FF2B5EF4-FFF2-40B4-BE49-F238E27FC236}">
                  <a16:creationId xmlns:a16="http://schemas.microsoft.com/office/drawing/2014/main" id="{CA4B4E79-9191-0169-32FD-8F583EC5180D}"/>
                </a:ext>
              </a:extLst>
            </p:cNvPr>
            <p:cNvSpPr/>
            <p:nvPr/>
          </p:nvSpPr>
          <p:spPr>
            <a:xfrm>
              <a:off x="1095388" y="1300965"/>
              <a:ext cx="16732" cy="20192"/>
            </a:xfrm>
            <a:custGeom>
              <a:avLst/>
              <a:gdLst/>
              <a:ahLst/>
              <a:cxnLst/>
              <a:rect l="l" t="t" r="r" b="b"/>
              <a:pathLst>
                <a:path w="93" h="109" extrusionOk="0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" y="91"/>
                    <a:pt x="18" y="109"/>
                    <a:pt x="57" y="109"/>
                  </a:cubicBezTo>
                  <a:cubicBezTo>
                    <a:pt x="75" y="91"/>
                    <a:pt x="92" y="70"/>
                    <a:pt x="92" y="52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9761;p116">
              <a:extLst>
                <a:ext uri="{FF2B5EF4-FFF2-40B4-BE49-F238E27FC236}">
                  <a16:creationId xmlns:a16="http://schemas.microsoft.com/office/drawing/2014/main" id="{DD8D87E2-06BC-3616-FEFA-12BB4555ABC2}"/>
                </a:ext>
              </a:extLst>
            </p:cNvPr>
            <p:cNvSpPr/>
            <p:nvPr/>
          </p:nvSpPr>
          <p:spPr>
            <a:xfrm>
              <a:off x="1164295" y="1287257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36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70" y="92"/>
                    <a:pt x="88" y="57"/>
                    <a:pt x="88" y="35"/>
                  </a:cubicBezTo>
                  <a:cubicBezTo>
                    <a:pt x="70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9762;p116">
              <a:extLst>
                <a:ext uri="{FF2B5EF4-FFF2-40B4-BE49-F238E27FC236}">
                  <a16:creationId xmlns:a16="http://schemas.microsoft.com/office/drawing/2014/main" id="{EE7E4FC6-FCE0-3A6D-AE7D-389843D672D4}"/>
                </a:ext>
              </a:extLst>
            </p:cNvPr>
            <p:cNvSpPr/>
            <p:nvPr/>
          </p:nvSpPr>
          <p:spPr>
            <a:xfrm>
              <a:off x="1229243" y="1265769"/>
              <a:ext cx="13494" cy="16487"/>
            </a:xfrm>
            <a:custGeom>
              <a:avLst/>
              <a:gdLst/>
              <a:ahLst/>
              <a:cxnLst/>
              <a:rect l="l" t="t" r="r" b="b"/>
              <a:pathLst>
                <a:path w="75" h="89" extrusionOk="0">
                  <a:moveTo>
                    <a:pt x="38" y="0"/>
                  </a:moveTo>
                  <a:cubicBezTo>
                    <a:pt x="30" y="0"/>
                    <a:pt x="23" y="2"/>
                    <a:pt x="18" y="7"/>
                  </a:cubicBezTo>
                  <a:cubicBezTo>
                    <a:pt x="1" y="7"/>
                    <a:pt x="1" y="25"/>
                    <a:pt x="1" y="64"/>
                  </a:cubicBezTo>
                  <a:cubicBezTo>
                    <a:pt x="1" y="76"/>
                    <a:pt x="18" y="89"/>
                    <a:pt x="35" y="89"/>
                  </a:cubicBezTo>
                  <a:cubicBezTo>
                    <a:pt x="41" y="89"/>
                    <a:pt x="48" y="86"/>
                    <a:pt x="53" y="81"/>
                  </a:cubicBezTo>
                  <a:cubicBezTo>
                    <a:pt x="75" y="81"/>
                    <a:pt x="75" y="64"/>
                    <a:pt x="75" y="25"/>
                  </a:cubicBezTo>
                  <a:cubicBezTo>
                    <a:pt x="75" y="12"/>
                    <a:pt x="55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9763;p116">
              <a:extLst>
                <a:ext uri="{FF2B5EF4-FFF2-40B4-BE49-F238E27FC236}">
                  <a16:creationId xmlns:a16="http://schemas.microsoft.com/office/drawing/2014/main" id="{25774E34-1BA8-5E38-FEE5-1A77A95599AF}"/>
                </a:ext>
              </a:extLst>
            </p:cNvPr>
            <p:cNvSpPr/>
            <p:nvPr/>
          </p:nvSpPr>
          <p:spPr>
            <a:xfrm>
              <a:off x="1288074" y="1240391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5" y="1"/>
                  </a:moveTo>
                  <a:cubicBezTo>
                    <a:pt x="18" y="18"/>
                    <a:pt x="0" y="36"/>
                    <a:pt x="18" y="53"/>
                  </a:cubicBezTo>
                  <a:cubicBezTo>
                    <a:pt x="18" y="92"/>
                    <a:pt x="52" y="92"/>
                    <a:pt x="74" y="92"/>
                  </a:cubicBezTo>
                  <a:cubicBezTo>
                    <a:pt x="92" y="70"/>
                    <a:pt x="92" y="53"/>
                    <a:pt x="92" y="36"/>
                  </a:cubicBezTo>
                  <a:cubicBezTo>
                    <a:pt x="74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9764;p116">
              <a:extLst>
                <a:ext uri="{FF2B5EF4-FFF2-40B4-BE49-F238E27FC236}">
                  <a16:creationId xmlns:a16="http://schemas.microsoft.com/office/drawing/2014/main" id="{181E08AC-F1CC-5B22-FCDD-EC3660E3554F}"/>
                </a:ext>
              </a:extLst>
            </p:cNvPr>
            <p:cNvSpPr/>
            <p:nvPr/>
          </p:nvSpPr>
          <p:spPr>
            <a:xfrm>
              <a:off x="922492" y="1370986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9" y="1"/>
                    <a:pt x="0" y="18"/>
                    <a:pt x="0" y="40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8" y="99"/>
                    <a:pt x="126" y="83"/>
                    <a:pt x="126" y="57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9765;p116">
              <a:extLst>
                <a:ext uri="{FF2B5EF4-FFF2-40B4-BE49-F238E27FC236}">
                  <a16:creationId xmlns:a16="http://schemas.microsoft.com/office/drawing/2014/main" id="{9F31750F-658B-98B8-5EEA-37354D7BB0FC}"/>
                </a:ext>
              </a:extLst>
            </p:cNvPr>
            <p:cNvSpPr/>
            <p:nvPr/>
          </p:nvSpPr>
          <p:spPr>
            <a:xfrm>
              <a:off x="1017126" y="137821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57" y="110"/>
                  </a:cubicBezTo>
                  <a:cubicBezTo>
                    <a:pt x="92" y="110"/>
                    <a:pt x="109" y="70"/>
                    <a:pt x="109" y="53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9766;p116">
              <a:extLst>
                <a:ext uri="{FF2B5EF4-FFF2-40B4-BE49-F238E27FC236}">
                  <a16:creationId xmlns:a16="http://schemas.microsoft.com/office/drawing/2014/main" id="{1BF3F1D7-CC2D-951D-D94B-863EE6192622}"/>
                </a:ext>
              </a:extLst>
            </p:cNvPr>
            <p:cNvSpPr/>
            <p:nvPr/>
          </p:nvSpPr>
          <p:spPr>
            <a:xfrm>
              <a:off x="1098626" y="1374321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9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1"/>
                    <a:pt x="57" y="91"/>
                  </a:cubicBezTo>
                  <a:cubicBezTo>
                    <a:pt x="74" y="91"/>
                    <a:pt x="92" y="57"/>
                    <a:pt x="92" y="39"/>
                  </a:cubicBezTo>
                  <a:cubicBezTo>
                    <a:pt x="92" y="22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9767;p116">
              <a:extLst>
                <a:ext uri="{FF2B5EF4-FFF2-40B4-BE49-F238E27FC236}">
                  <a16:creationId xmlns:a16="http://schemas.microsoft.com/office/drawing/2014/main" id="{847D848D-AA14-A982-55E0-A5FE3BF2947E}"/>
                </a:ext>
              </a:extLst>
            </p:cNvPr>
            <p:cNvSpPr/>
            <p:nvPr/>
          </p:nvSpPr>
          <p:spPr>
            <a:xfrm>
              <a:off x="1173650" y="1356352"/>
              <a:ext cx="19791" cy="18154"/>
            </a:xfrm>
            <a:custGeom>
              <a:avLst/>
              <a:gdLst/>
              <a:ahLst/>
              <a:cxnLst/>
              <a:rect l="l" t="t" r="r" b="b"/>
              <a:pathLst>
                <a:path w="110" h="98" extrusionOk="0">
                  <a:moveTo>
                    <a:pt x="65" y="1"/>
                  </a:moveTo>
                  <a:cubicBezTo>
                    <a:pt x="57" y="1"/>
                    <a:pt x="47" y="4"/>
                    <a:pt x="36" y="10"/>
                  </a:cubicBezTo>
                  <a:cubicBezTo>
                    <a:pt x="18" y="10"/>
                    <a:pt x="1" y="27"/>
                    <a:pt x="1" y="62"/>
                  </a:cubicBezTo>
                  <a:cubicBezTo>
                    <a:pt x="18" y="80"/>
                    <a:pt x="36" y="97"/>
                    <a:pt x="58" y="97"/>
                  </a:cubicBezTo>
                  <a:cubicBezTo>
                    <a:pt x="92" y="80"/>
                    <a:pt x="110" y="62"/>
                    <a:pt x="92" y="27"/>
                  </a:cubicBezTo>
                  <a:cubicBezTo>
                    <a:pt x="92" y="15"/>
                    <a:pt x="8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9768;p116">
              <a:extLst>
                <a:ext uri="{FF2B5EF4-FFF2-40B4-BE49-F238E27FC236}">
                  <a16:creationId xmlns:a16="http://schemas.microsoft.com/office/drawing/2014/main" id="{A8902652-E4B8-0CC5-79B2-3E8B45C65D1E}"/>
                </a:ext>
              </a:extLst>
            </p:cNvPr>
            <p:cNvSpPr/>
            <p:nvPr/>
          </p:nvSpPr>
          <p:spPr>
            <a:xfrm>
              <a:off x="1248853" y="1330789"/>
              <a:ext cx="16732" cy="17043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5" y="0"/>
                  </a:moveTo>
                  <a:cubicBezTo>
                    <a:pt x="1" y="18"/>
                    <a:pt x="1" y="39"/>
                    <a:pt x="1" y="57"/>
                  </a:cubicBezTo>
                  <a:cubicBezTo>
                    <a:pt x="18" y="91"/>
                    <a:pt x="35" y="91"/>
                    <a:pt x="53" y="91"/>
                  </a:cubicBezTo>
                  <a:cubicBezTo>
                    <a:pt x="92" y="74"/>
                    <a:pt x="92" y="57"/>
                    <a:pt x="92" y="39"/>
                  </a:cubicBezTo>
                  <a:cubicBezTo>
                    <a:pt x="75" y="0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9769;p116">
              <a:extLst>
                <a:ext uri="{FF2B5EF4-FFF2-40B4-BE49-F238E27FC236}">
                  <a16:creationId xmlns:a16="http://schemas.microsoft.com/office/drawing/2014/main" id="{09B26CD7-2FF7-D1CE-6541-5E2304E45E4E}"/>
                </a:ext>
              </a:extLst>
            </p:cNvPr>
            <p:cNvSpPr/>
            <p:nvPr/>
          </p:nvSpPr>
          <p:spPr>
            <a:xfrm>
              <a:off x="1320998" y="1302817"/>
              <a:ext cx="19611" cy="15190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53" y="0"/>
                  </a:moveTo>
                  <a:cubicBezTo>
                    <a:pt x="47" y="0"/>
                    <a:pt x="40" y="2"/>
                    <a:pt x="35" y="8"/>
                  </a:cubicBezTo>
                  <a:cubicBezTo>
                    <a:pt x="0" y="8"/>
                    <a:pt x="0" y="25"/>
                    <a:pt x="17" y="60"/>
                  </a:cubicBezTo>
                  <a:cubicBezTo>
                    <a:pt x="17" y="81"/>
                    <a:pt x="52" y="81"/>
                    <a:pt x="70" y="81"/>
                  </a:cubicBezTo>
                  <a:cubicBezTo>
                    <a:pt x="109" y="60"/>
                    <a:pt x="109" y="42"/>
                    <a:pt x="87" y="25"/>
                  </a:cubicBezTo>
                  <a:cubicBezTo>
                    <a:pt x="87" y="13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9770;p116">
              <a:extLst>
                <a:ext uri="{FF2B5EF4-FFF2-40B4-BE49-F238E27FC236}">
                  <a16:creationId xmlns:a16="http://schemas.microsoft.com/office/drawing/2014/main" id="{6B22AF35-BFF8-0E1F-D341-1775534A832D}"/>
                </a:ext>
              </a:extLst>
            </p:cNvPr>
            <p:cNvSpPr/>
            <p:nvPr/>
          </p:nvSpPr>
          <p:spPr>
            <a:xfrm>
              <a:off x="922492" y="1445083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92" y="92"/>
                    <a:pt x="126" y="75"/>
                    <a:pt x="126" y="53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9771;p116">
              <a:extLst>
                <a:ext uri="{FF2B5EF4-FFF2-40B4-BE49-F238E27FC236}">
                  <a16:creationId xmlns:a16="http://schemas.microsoft.com/office/drawing/2014/main" id="{1DAD6377-CD41-CBE2-6573-56465CDAA85B}"/>
                </a:ext>
              </a:extLst>
            </p:cNvPr>
            <p:cNvSpPr/>
            <p:nvPr/>
          </p:nvSpPr>
          <p:spPr>
            <a:xfrm>
              <a:off x="1017126" y="1451567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9772;p116">
              <a:extLst>
                <a:ext uri="{FF2B5EF4-FFF2-40B4-BE49-F238E27FC236}">
                  <a16:creationId xmlns:a16="http://schemas.microsoft.com/office/drawing/2014/main" id="{F24447B3-6259-DBE8-4799-6F7DD4BA6B30}"/>
                </a:ext>
              </a:extLst>
            </p:cNvPr>
            <p:cNvSpPr/>
            <p:nvPr/>
          </p:nvSpPr>
          <p:spPr>
            <a:xfrm>
              <a:off x="1101685" y="144508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22" y="1"/>
                    <a:pt x="1" y="36"/>
                    <a:pt x="1" y="53"/>
                  </a:cubicBezTo>
                  <a:cubicBezTo>
                    <a:pt x="1" y="92"/>
                    <a:pt x="22" y="92"/>
                    <a:pt x="57" y="92"/>
                  </a:cubicBezTo>
                  <a:cubicBezTo>
                    <a:pt x="75" y="92"/>
                    <a:pt x="109" y="75"/>
                    <a:pt x="109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9773;p116">
              <a:extLst>
                <a:ext uri="{FF2B5EF4-FFF2-40B4-BE49-F238E27FC236}">
                  <a16:creationId xmlns:a16="http://schemas.microsoft.com/office/drawing/2014/main" id="{990ED82A-67DC-5ED8-8C5F-2605516E926D}"/>
                </a:ext>
              </a:extLst>
            </p:cNvPr>
            <p:cNvSpPr/>
            <p:nvPr/>
          </p:nvSpPr>
          <p:spPr>
            <a:xfrm>
              <a:off x="1186964" y="142507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92" y="92"/>
                    <a:pt x="110" y="52"/>
                    <a:pt x="110" y="35"/>
                  </a:cubicBezTo>
                  <a:cubicBezTo>
                    <a:pt x="92" y="0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9774;p116">
              <a:extLst>
                <a:ext uri="{FF2B5EF4-FFF2-40B4-BE49-F238E27FC236}">
                  <a16:creationId xmlns:a16="http://schemas.microsoft.com/office/drawing/2014/main" id="{44104A6D-8871-0C51-9283-9AFFEF5F3D1E}"/>
                </a:ext>
              </a:extLst>
            </p:cNvPr>
            <p:cNvSpPr/>
            <p:nvPr/>
          </p:nvSpPr>
          <p:spPr>
            <a:xfrm>
              <a:off x="1271522" y="139432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6" y="1"/>
                  </a:moveTo>
                  <a:cubicBezTo>
                    <a:pt x="18" y="23"/>
                    <a:pt x="1" y="40"/>
                    <a:pt x="1" y="75"/>
                  </a:cubicBezTo>
                  <a:cubicBezTo>
                    <a:pt x="13" y="87"/>
                    <a:pt x="25" y="99"/>
                    <a:pt x="45" y="99"/>
                  </a:cubicBezTo>
                  <a:cubicBezTo>
                    <a:pt x="54" y="99"/>
                    <a:pt x="63" y="97"/>
                    <a:pt x="75" y="92"/>
                  </a:cubicBezTo>
                  <a:cubicBezTo>
                    <a:pt x="92" y="75"/>
                    <a:pt x="110" y="57"/>
                    <a:pt x="110" y="40"/>
                  </a:cubicBezTo>
                  <a:cubicBezTo>
                    <a:pt x="92" y="1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9775;p116">
              <a:extLst>
                <a:ext uri="{FF2B5EF4-FFF2-40B4-BE49-F238E27FC236}">
                  <a16:creationId xmlns:a16="http://schemas.microsoft.com/office/drawing/2014/main" id="{98CE6A3E-091F-5992-6FE9-42861E6225E0}"/>
                </a:ext>
              </a:extLst>
            </p:cNvPr>
            <p:cNvSpPr/>
            <p:nvPr/>
          </p:nvSpPr>
          <p:spPr>
            <a:xfrm>
              <a:off x="1356081" y="1362465"/>
              <a:ext cx="23749" cy="15931"/>
            </a:xfrm>
            <a:custGeom>
              <a:avLst/>
              <a:gdLst/>
              <a:ahLst/>
              <a:cxnLst/>
              <a:rect l="l" t="t" r="r" b="b"/>
              <a:pathLst>
                <a:path w="132" h="86" extrusionOk="0">
                  <a:moveTo>
                    <a:pt x="68" y="0"/>
                  </a:moveTo>
                  <a:cubicBezTo>
                    <a:pt x="57" y="0"/>
                    <a:pt x="47" y="5"/>
                    <a:pt x="40" y="12"/>
                  </a:cubicBezTo>
                  <a:cubicBezTo>
                    <a:pt x="1" y="12"/>
                    <a:pt x="1" y="47"/>
                    <a:pt x="1" y="64"/>
                  </a:cubicBezTo>
                  <a:cubicBezTo>
                    <a:pt x="23" y="86"/>
                    <a:pt x="57" y="86"/>
                    <a:pt x="75" y="86"/>
                  </a:cubicBezTo>
                  <a:cubicBezTo>
                    <a:pt x="110" y="64"/>
                    <a:pt x="131" y="47"/>
                    <a:pt x="110" y="29"/>
                  </a:cubicBezTo>
                  <a:cubicBezTo>
                    <a:pt x="99" y="9"/>
                    <a:pt x="8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9776;p116">
              <a:extLst>
                <a:ext uri="{FF2B5EF4-FFF2-40B4-BE49-F238E27FC236}">
                  <a16:creationId xmlns:a16="http://schemas.microsoft.com/office/drawing/2014/main" id="{733ADD4B-CE2D-0491-8232-9E6932975E31}"/>
                </a:ext>
              </a:extLst>
            </p:cNvPr>
            <p:cNvSpPr/>
            <p:nvPr/>
          </p:nvSpPr>
          <p:spPr>
            <a:xfrm>
              <a:off x="922492" y="1517698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45" y="1"/>
                  </a:moveTo>
                  <a:cubicBezTo>
                    <a:pt x="21" y="1"/>
                    <a:pt x="0" y="19"/>
                    <a:pt x="0" y="44"/>
                  </a:cubicBezTo>
                  <a:cubicBezTo>
                    <a:pt x="0" y="62"/>
                    <a:pt x="39" y="96"/>
                    <a:pt x="74" y="96"/>
                  </a:cubicBezTo>
                  <a:cubicBezTo>
                    <a:pt x="92" y="96"/>
                    <a:pt x="126" y="79"/>
                    <a:pt x="126" y="62"/>
                  </a:cubicBezTo>
                  <a:cubicBezTo>
                    <a:pt x="126" y="27"/>
                    <a:pt x="92" y="9"/>
                    <a:pt x="74" y="9"/>
                  </a:cubicBezTo>
                  <a:cubicBezTo>
                    <a:pt x="65" y="3"/>
                    <a:pt x="55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9777;p116">
              <a:extLst>
                <a:ext uri="{FF2B5EF4-FFF2-40B4-BE49-F238E27FC236}">
                  <a16:creationId xmlns:a16="http://schemas.microsoft.com/office/drawing/2014/main" id="{BEA96B22-F9D3-1389-FFEB-C3567FB21D4A}"/>
                </a:ext>
              </a:extLst>
            </p:cNvPr>
            <p:cNvSpPr/>
            <p:nvPr/>
          </p:nvSpPr>
          <p:spPr>
            <a:xfrm>
              <a:off x="1017126" y="152584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9778;p116">
              <a:extLst>
                <a:ext uri="{FF2B5EF4-FFF2-40B4-BE49-F238E27FC236}">
                  <a16:creationId xmlns:a16="http://schemas.microsoft.com/office/drawing/2014/main" id="{D0E427BD-1517-E861-D091-D0D523110C0E}"/>
                </a:ext>
              </a:extLst>
            </p:cNvPr>
            <p:cNvSpPr/>
            <p:nvPr/>
          </p:nvSpPr>
          <p:spPr>
            <a:xfrm>
              <a:off x="1105643" y="151529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1"/>
                  </a:moveTo>
                  <a:cubicBezTo>
                    <a:pt x="18" y="22"/>
                    <a:pt x="0" y="40"/>
                    <a:pt x="0" y="75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109" y="75"/>
                    <a:pt x="109" y="40"/>
                  </a:cubicBezTo>
                  <a:cubicBezTo>
                    <a:pt x="109" y="22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9779;p116">
              <a:extLst>
                <a:ext uri="{FF2B5EF4-FFF2-40B4-BE49-F238E27FC236}">
                  <a16:creationId xmlns:a16="http://schemas.microsoft.com/office/drawing/2014/main" id="{C6444C0E-8EE0-3188-062F-72E4799D4E8A}"/>
                </a:ext>
              </a:extLst>
            </p:cNvPr>
            <p:cNvSpPr/>
            <p:nvPr/>
          </p:nvSpPr>
          <p:spPr>
            <a:xfrm>
              <a:off x="1196499" y="1493802"/>
              <a:ext cx="19611" cy="18525"/>
            </a:xfrm>
            <a:custGeom>
              <a:avLst/>
              <a:gdLst/>
              <a:ahLst/>
              <a:cxnLst/>
              <a:rect l="l" t="t" r="r" b="b"/>
              <a:pathLst>
                <a:path w="109" h="100" extrusionOk="0">
                  <a:moveTo>
                    <a:pt x="75" y="1"/>
                  </a:moveTo>
                  <a:cubicBezTo>
                    <a:pt x="68" y="1"/>
                    <a:pt x="62" y="3"/>
                    <a:pt x="57" y="8"/>
                  </a:cubicBezTo>
                  <a:cubicBezTo>
                    <a:pt x="18" y="8"/>
                    <a:pt x="0" y="47"/>
                    <a:pt x="0" y="64"/>
                  </a:cubicBezTo>
                  <a:cubicBezTo>
                    <a:pt x="0" y="82"/>
                    <a:pt x="39" y="99"/>
                    <a:pt x="57" y="99"/>
                  </a:cubicBezTo>
                  <a:cubicBezTo>
                    <a:pt x="92" y="82"/>
                    <a:pt x="109" y="64"/>
                    <a:pt x="109" y="30"/>
                  </a:cubicBezTo>
                  <a:cubicBezTo>
                    <a:pt x="109" y="14"/>
                    <a:pt x="91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9780;p116">
              <a:extLst>
                <a:ext uri="{FF2B5EF4-FFF2-40B4-BE49-F238E27FC236}">
                  <a16:creationId xmlns:a16="http://schemas.microsoft.com/office/drawing/2014/main" id="{ED4C515D-295F-68B8-DAD4-94917EDAAFB0}"/>
                </a:ext>
              </a:extLst>
            </p:cNvPr>
            <p:cNvSpPr/>
            <p:nvPr/>
          </p:nvSpPr>
          <p:spPr>
            <a:xfrm>
              <a:off x="1291133" y="146082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18" y="7"/>
                    <a:pt x="1" y="42"/>
                    <a:pt x="1" y="60"/>
                  </a:cubicBezTo>
                  <a:cubicBezTo>
                    <a:pt x="1" y="99"/>
                    <a:pt x="35" y="99"/>
                    <a:pt x="75" y="99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2"/>
                    <a:pt x="92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9781;p116">
              <a:extLst>
                <a:ext uri="{FF2B5EF4-FFF2-40B4-BE49-F238E27FC236}">
                  <a16:creationId xmlns:a16="http://schemas.microsoft.com/office/drawing/2014/main" id="{D40D33C3-3AA2-43D4-0E17-737B86E19D0C}"/>
                </a:ext>
              </a:extLst>
            </p:cNvPr>
            <p:cNvSpPr/>
            <p:nvPr/>
          </p:nvSpPr>
          <p:spPr>
            <a:xfrm>
              <a:off x="1385947" y="1423780"/>
              <a:ext cx="22849" cy="17228"/>
            </a:xfrm>
            <a:custGeom>
              <a:avLst/>
              <a:gdLst/>
              <a:ahLst/>
              <a:cxnLst/>
              <a:rect l="l" t="t" r="r" b="b"/>
              <a:pathLst>
                <a:path w="127" h="93" extrusionOk="0">
                  <a:moveTo>
                    <a:pt x="74" y="0"/>
                  </a:moveTo>
                  <a:cubicBezTo>
                    <a:pt x="66" y="0"/>
                    <a:pt x="59" y="2"/>
                    <a:pt x="52" y="7"/>
                  </a:cubicBezTo>
                  <a:cubicBezTo>
                    <a:pt x="18" y="25"/>
                    <a:pt x="0" y="42"/>
                    <a:pt x="18" y="59"/>
                  </a:cubicBezTo>
                  <a:cubicBezTo>
                    <a:pt x="18" y="83"/>
                    <a:pt x="30" y="92"/>
                    <a:pt x="49" y="92"/>
                  </a:cubicBezTo>
                  <a:cubicBezTo>
                    <a:pt x="61" y="92"/>
                    <a:pt x="76" y="88"/>
                    <a:pt x="92" y="81"/>
                  </a:cubicBezTo>
                  <a:cubicBezTo>
                    <a:pt x="109" y="81"/>
                    <a:pt x="126" y="42"/>
                    <a:pt x="126" y="25"/>
                  </a:cubicBezTo>
                  <a:cubicBezTo>
                    <a:pt x="114" y="12"/>
                    <a:pt x="93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9782;p116">
              <a:extLst>
                <a:ext uri="{FF2B5EF4-FFF2-40B4-BE49-F238E27FC236}">
                  <a16:creationId xmlns:a16="http://schemas.microsoft.com/office/drawing/2014/main" id="{870EAA6E-234D-89C8-0CC1-BBB1C589E46E}"/>
                </a:ext>
              </a:extLst>
            </p:cNvPr>
            <p:cNvSpPr/>
            <p:nvPr/>
          </p:nvSpPr>
          <p:spPr>
            <a:xfrm>
              <a:off x="922492" y="158938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74" y="1"/>
                  </a:moveTo>
                  <a:cubicBezTo>
                    <a:pt x="39" y="1"/>
                    <a:pt x="0" y="18"/>
                    <a:pt x="0" y="57"/>
                  </a:cubicBezTo>
                  <a:cubicBezTo>
                    <a:pt x="0" y="75"/>
                    <a:pt x="39" y="92"/>
                    <a:pt x="74" y="110"/>
                  </a:cubicBezTo>
                  <a:cubicBezTo>
                    <a:pt x="92" y="110"/>
                    <a:pt x="126" y="92"/>
                    <a:pt x="126" y="57"/>
                  </a:cubicBezTo>
                  <a:cubicBezTo>
                    <a:pt x="126" y="36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9783;p116">
              <a:extLst>
                <a:ext uri="{FF2B5EF4-FFF2-40B4-BE49-F238E27FC236}">
                  <a16:creationId xmlns:a16="http://schemas.microsoft.com/office/drawing/2014/main" id="{FA1213C2-EDE1-3575-B234-EA7634AE3802}"/>
                </a:ext>
              </a:extLst>
            </p:cNvPr>
            <p:cNvSpPr/>
            <p:nvPr/>
          </p:nvSpPr>
          <p:spPr>
            <a:xfrm>
              <a:off x="1017126" y="1595871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5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9784;p116">
              <a:extLst>
                <a:ext uri="{FF2B5EF4-FFF2-40B4-BE49-F238E27FC236}">
                  <a16:creationId xmlns:a16="http://schemas.microsoft.com/office/drawing/2014/main" id="{8C08A400-A18C-10BC-CE08-3E301C2471C3}"/>
                </a:ext>
              </a:extLst>
            </p:cNvPr>
            <p:cNvSpPr/>
            <p:nvPr/>
          </p:nvSpPr>
          <p:spPr>
            <a:xfrm>
              <a:off x="1105643" y="1589387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53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83"/>
                    <a:pt x="10" y="99"/>
                    <a:pt x="28" y="99"/>
                  </a:cubicBezTo>
                  <a:cubicBezTo>
                    <a:pt x="35" y="99"/>
                    <a:pt x="43" y="97"/>
                    <a:pt x="53" y="92"/>
                  </a:cubicBezTo>
                  <a:cubicBezTo>
                    <a:pt x="70" y="92"/>
                    <a:pt x="109" y="75"/>
                    <a:pt x="109" y="36"/>
                  </a:cubicBezTo>
                  <a:cubicBezTo>
                    <a:pt x="109" y="18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9785;p116">
              <a:extLst>
                <a:ext uri="{FF2B5EF4-FFF2-40B4-BE49-F238E27FC236}">
                  <a16:creationId xmlns:a16="http://schemas.microsoft.com/office/drawing/2014/main" id="{37729E38-CADC-504D-0008-281A06BE2FED}"/>
                </a:ext>
              </a:extLst>
            </p:cNvPr>
            <p:cNvSpPr/>
            <p:nvPr/>
          </p:nvSpPr>
          <p:spPr>
            <a:xfrm>
              <a:off x="1199557" y="1564750"/>
              <a:ext cx="19791" cy="19636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40" y="8"/>
                    <a:pt x="1" y="43"/>
                    <a:pt x="1" y="60"/>
                  </a:cubicBezTo>
                  <a:cubicBezTo>
                    <a:pt x="1" y="89"/>
                    <a:pt x="12" y="106"/>
                    <a:pt x="33" y="106"/>
                  </a:cubicBezTo>
                  <a:cubicBezTo>
                    <a:pt x="40" y="106"/>
                    <a:pt x="48" y="104"/>
                    <a:pt x="57" y="99"/>
                  </a:cubicBezTo>
                  <a:cubicBezTo>
                    <a:pt x="92" y="99"/>
                    <a:pt x="109" y="60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9786;p116">
              <a:extLst>
                <a:ext uri="{FF2B5EF4-FFF2-40B4-BE49-F238E27FC236}">
                  <a16:creationId xmlns:a16="http://schemas.microsoft.com/office/drawing/2014/main" id="{9764C028-42C6-62E7-9C4F-E3CBFBB1117B}"/>
                </a:ext>
              </a:extLst>
            </p:cNvPr>
            <p:cNvSpPr/>
            <p:nvPr/>
          </p:nvSpPr>
          <p:spPr>
            <a:xfrm>
              <a:off x="1301388" y="1528998"/>
              <a:ext cx="22849" cy="19265"/>
            </a:xfrm>
            <a:custGeom>
              <a:avLst/>
              <a:gdLst/>
              <a:ahLst/>
              <a:cxnLst/>
              <a:rect l="l" t="t" r="r" b="b"/>
              <a:pathLst>
                <a:path w="127" h="104" extrusionOk="0">
                  <a:moveTo>
                    <a:pt x="52" y="1"/>
                  </a:moveTo>
                  <a:cubicBezTo>
                    <a:pt x="18" y="18"/>
                    <a:pt x="0" y="57"/>
                    <a:pt x="0" y="75"/>
                  </a:cubicBezTo>
                  <a:cubicBezTo>
                    <a:pt x="0" y="95"/>
                    <a:pt x="12" y="103"/>
                    <a:pt x="26" y="103"/>
                  </a:cubicBezTo>
                  <a:cubicBezTo>
                    <a:pt x="35" y="103"/>
                    <a:pt x="45" y="99"/>
                    <a:pt x="52" y="92"/>
                  </a:cubicBezTo>
                  <a:cubicBezTo>
                    <a:pt x="87" y="92"/>
                    <a:pt x="126" y="57"/>
                    <a:pt x="126" y="35"/>
                  </a:cubicBezTo>
                  <a:cubicBezTo>
                    <a:pt x="126" y="1"/>
                    <a:pt x="87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9787;p116">
              <a:extLst>
                <a:ext uri="{FF2B5EF4-FFF2-40B4-BE49-F238E27FC236}">
                  <a16:creationId xmlns:a16="http://schemas.microsoft.com/office/drawing/2014/main" id="{97FF85FF-4F21-84F2-6385-291B3075BA75}"/>
                </a:ext>
              </a:extLst>
            </p:cNvPr>
            <p:cNvSpPr/>
            <p:nvPr/>
          </p:nvSpPr>
          <p:spPr>
            <a:xfrm>
              <a:off x="1405377" y="1489727"/>
              <a:ext cx="23029" cy="19265"/>
            </a:xfrm>
            <a:custGeom>
              <a:avLst/>
              <a:gdLst/>
              <a:ahLst/>
              <a:cxnLst/>
              <a:rect l="l" t="t" r="r" b="b"/>
              <a:pathLst>
                <a:path w="128" h="104" extrusionOk="0">
                  <a:moveTo>
                    <a:pt x="91" y="1"/>
                  </a:moveTo>
                  <a:cubicBezTo>
                    <a:pt x="82" y="1"/>
                    <a:pt x="69" y="5"/>
                    <a:pt x="53" y="12"/>
                  </a:cubicBezTo>
                  <a:cubicBezTo>
                    <a:pt x="18" y="12"/>
                    <a:pt x="1" y="52"/>
                    <a:pt x="1" y="69"/>
                  </a:cubicBezTo>
                  <a:cubicBezTo>
                    <a:pt x="1" y="104"/>
                    <a:pt x="36" y="104"/>
                    <a:pt x="53" y="104"/>
                  </a:cubicBezTo>
                  <a:cubicBezTo>
                    <a:pt x="92" y="86"/>
                    <a:pt x="127" y="52"/>
                    <a:pt x="110" y="30"/>
                  </a:cubicBezTo>
                  <a:cubicBezTo>
                    <a:pt x="110" y="9"/>
                    <a:pt x="104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9788;p116">
              <a:extLst>
                <a:ext uri="{FF2B5EF4-FFF2-40B4-BE49-F238E27FC236}">
                  <a16:creationId xmlns:a16="http://schemas.microsoft.com/office/drawing/2014/main" id="{499DB31F-4BCA-30B2-7F0F-2AE28180D4A4}"/>
                </a:ext>
              </a:extLst>
            </p:cNvPr>
            <p:cNvSpPr/>
            <p:nvPr/>
          </p:nvSpPr>
          <p:spPr>
            <a:xfrm>
              <a:off x="772985" y="665769"/>
              <a:ext cx="15833" cy="17969"/>
            </a:xfrm>
            <a:custGeom>
              <a:avLst/>
              <a:gdLst/>
              <a:ahLst/>
              <a:cxnLst/>
              <a:rect l="l" t="t" r="r" b="b"/>
              <a:pathLst>
                <a:path w="88" h="97" extrusionOk="0">
                  <a:moveTo>
                    <a:pt x="35" y="0"/>
                  </a:moveTo>
                  <a:cubicBezTo>
                    <a:pt x="17" y="0"/>
                    <a:pt x="0" y="18"/>
                    <a:pt x="0" y="57"/>
                  </a:cubicBezTo>
                  <a:cubicBezTo>
                    <a:pt x="0" y="71"/>
                    <a:pt x="23" y="96"/>
                    <a:pt x="41" y="96"/>
                  </a:cubicBezTo>
                  <a:cubicBezTo>
                    <a:pt x="45" y="96"/>
                    <a:pt x="49" y="95"/>
                    <a:pt x="52" y="92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9789;p116">
              <a:extLst>
                <a:ext uri="{FF2B5EF4-FFF2-40B4-BE49-F238E27FC236}">
                  <a16:creationId xmlns:a16="http://schemas.microsoft.com/office/drawing/2014/main" id="{54808A28-4C44-F9D9-7ABE-1B5210379089}"/>
                </a:ext>
              </a:extLst>
            </p:cNvPr>
            <p:cNvSpPr/>
            <p:nvPr/>
          </p:nvSpPr>
          <p:spPr>
            <a:xfrm>
              <a:off x="854305" y="662435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9790;p116">
              <a:extLst>
                <a:ext uri="{FF2B5EF4-FFF2-40B4-BE49-F238E27FC236}">
                  <a16:creationId xmlns:a16="http://schemas.microsoft.com/office/drawing/2014/main" id="{3CC341E8-190D-40FD-8245-EA54A010C3D3}"/>
                </a:ext>
              </a:extLst>
            </p:cNvPr>
            <p:cNvSpPr/>
            <p:nvPr/>
          </p:nvSpPr>
          <p:spPr>
            <a:xfrm>
              <a:off x="935806" y="662435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52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92"/>
                    <a:pt x="35" y="110"/>
                    <a:pt x="52" y="110"/>
                  </a:cubicBezTo>
                  <a:cubicBezTo>
                    <a:pt x="92" y="110"/>
                    <a:pt x="109" y="92"/>
                    <a:pt x="109" y="57"/>
                  </a:cubicBezTo>
                  <a:cubicBezTo>
                    <a:pt x="92" y="36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9791;p116">
              <a:extLst>
                <a:ext uri="{FF2B5EF4-FFF2-40B4-BE49-F238E27FC236}">
                  <a16:creationId xmlns:a16="http://schemas.microsoft.com/office/drawing/2014/main" id="{CEBE16E4-2855-D72D-367C-BF5993AD94F1}"/>
                </a:ext>
              </a:extLst>
            </p:cNvPr>
            <p:cNvSpPr/>
            <p:nvPr/>
          </p:nvSpPr>
          <p:spPr>
            <a:xfrm>
              <a:off x="1020364" y="665769"/>
              <a:ext cx="19611" cy="20377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39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1" y="109"/>
                    <a:pt x="109" y="92"/>
                    <a:pt x="91" y="57"/>
                  </a:cubicBezTo>
                  <a:cubicBezTo>
                    <a:pt x="91" y="39"/>
                    <a:pt x="74" y="18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9792;p116">
              <a:extLst>
                <a:ext uri="{FF2B5EF4-FFF2-40B4-BE49-F238E27FC236}">
                  <a16:creationId xmlns:a16="http://schemas.microsoft.com/office/drawing/2014/main" id="{82510150-573E-AA98-2676-CE1F26A18FC9}"/>
                </a:ext>
              </a:extLst>
            </p:cNvPr>
            <p:cNvSpPr/>
            <p:nvPr/>
          </p:nvSpPr>
          <p:spPr>
            <a:xfrm>
              <a:off x="1105643" y="67299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35" y="87"/>
                    <a:pt x="53" y="109"/>
                  </a:cubicBezTo>
                  <a:cubicBezTo>
                    <a:pt x="87" y="109"/>
                    <a:pt x="109" y="70"/>
                    <a:pt x="87" y="53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9793;p116">
              <a:extLst>
                <a:ext uri="{FF2B5EF4-FFF2-40B4-BE49-F238E27FC236}">
                  <a16:creationId xmlns:a16="http://schemas.microsoft.com/office/drawing/2014/main" id="{2B143153-754B-5E80-230E-337C790C654D}"/>
                </a:ext>
              </a:extLst>
            </p:cNvPr>
            <p:cNvSpPr/>
            <p:nvPr/>
          </p:nvSpPr>
          <p:spPr>
            <a:xfrm>
              <a:off x="1190202" y="67855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35" y="1"/>
                  </a:moveTo>
                  <a:cubicBezTo>
                    <a:pt x="12" y="1"/>
                    <a:pt x="0" y="26"/>
                    <a:pt x="0" y="40"/>
                  </a:cubicBezTo>
                  <a:cubicBezTo>
                    <a:pt x="0" y="79"/>
                    <a:pt x="18" y="97"/>
                    <a:pt x="53" y="97"/>
                  </a:cubicBezTo>
                  <a:cubicBezTo>
                    <a:pt x="74" y="97"/>
                    <a:pt x="109" y="79"/>
                    <a:pt x="109" y="40"/>
                  </a:cubicBezTo>
                  <a:cubicBezTo>
                    <a:pt x="92" y="23"/>
                    <a:pt x="74" y="5"/>
                    <a:pt x="53" y="5"/>
                  </a:cubicBezTo>
                  <a:cubicBezTo>
                    <a:pt x="46" y="2"/>
                    <a:pt x="4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9794;p116">
              <a:extLst>
                <a:ext uri="{FF2B5EF4-FFF2-40B4-BE49-F238E27FC236}">
                  <a16:creationId xmlns:a16="http://schemas.microsoft.com/office/drawing/2014/main" id="{C3CBAA05-FADE-84BF-92C3-93CBD453B6CA}"/>
                </a:ext>
              </a:extLst>
            </p:cNvPr>
            <p:cNvSpPr/>
            <p:nvPr/>
          </p:nvSpPr>
          <p:spPr>
            <a:xfrm>
              <a:off x="788637" y="749498"/>
              <a:ext cx="23569" cy="24452"/>
            </a:xfrm>
            <a:custGeom>
              <a:avLst/>
              <a:gdLst/>
              <a:ahLst/>
              <a:cxnLst/>
              <a:rect l="l" t="t" r="r" b="b"/>
              <a:pathLst>
                <a:path w="131" h="132" extrusionOk="0">
                  <a:moveTo>
                    <a:pt x="57" y="1"/>
                  </a:moveTo>
                  <a:cubicBezTo>
                    <a:pt x="22" y="1"/>
                    <a:pt x="0" y="40"/>
                    <a:pt x="22" y="75"/>
                  </a:cubicBezTo>
                  <a:cubicBezTo>
                    <a:pt x="22" y="110"/>
                    <a:pt x="57" y="131"/>
                    <a:pt x="91" y="131"/>
                  </a:cubicBezTo>
                  <a:cubicBezTo>
                    <a:pt x="109" y="131"/>
                    <a:pt x="131" y="110"/>
                    <a:pt x="109" y="75"/>
                  </a:cubicBezTo>
                  <a:cubicBezTo>
                    <a:pt x="109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9795;p116">
              <a:extLst>
                <a:ext uri="{FF2B5EF4-FFF2-40B4-BE49-F238E27FC236}">
                  <a16:creationId xmlns:a16="http://schemas.microsoft.com/office/drawing/2014/main" id="{F60BC6EE-7F44-0EEB-0E35-403432B46DA9}"/>
                </a:ext>
              </a:extLst>
            </p:cNvPr>
            <p:cNvSpPr/>
            <p:nvPr/>
          </p:nvSpPr>
          <p:spPr>
            <a:xfrm>
              <a:off x="870857" y="749498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5" y="1"/>
                  </a:moveTo>
                  <a:cubicBezTo>
                    <a:pt x="17" y="1"/>
                    <a:pt x="0" y="23"/>
                    <a:pt x="17" y="57"/>
                  </a:cubicBezTo>
                  <a:cubicBezTo>
                    <a:pt x="35" y="92"/>
                    <a:pt x="52" y="131"/>
                    <a:pt x="87" y="131"/>
                  </a:cubicBezTo>
                  <a:cubicBezTo>
                    <a:pt x="109" y="131"/>
                    <a:pt x="126" y="92"/>
                    <a:pt x="109" y="57"/>
                  </a:cubicBezTo>
                  <a:cubicBezTo>
                    <a:pt x="109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9796;p116">
              <a:extLst>
                <a:ext uri="{FF2B5EF4-FFF2-40B4-BE49-F238E27FC236}">
                  <a16:creationId xmlns:a16="http://schemas.microsoft.com/office/drawing/2014/main" id="{BCD5AE63-FBA3-C49A-A8ED-2026267980EB}"/>
                </a:ext>
              </a:extLst>
            </p:cNvPr>
            <p:cNvSpPr/>
            <p:nvPr/>
          </p:nvSpPr>
          <p:spPr>
            <a:xfrm>
              <a:off x="955236" y="749498"/>
              <a:ext cx="19791" cy="24452"/>
            </a:xfrm>
            <a:custGeom>
              <a:avLst/>
              <a:gdLst/>
              <a:ahLst/>
              <a:cxnLst/>
              <a:rect l="l" t="t" r="r" b="b"/>
              <a:pathLst>
                <a:path w="110" h="132" extrusionOk="0">
                  <a:moveTo>
                    <a:pt x="36" y="1"/>
                  </a:moveTo>
                  <a:cubicBezTo>
                    <a:pt x="18" y="1"/>
                    <a:pt x="1" y="40"/>
                    <a:pt x="1" y="75"/>
                  </a:cubicBezTo>
                  <a:cubicBezTo>
                    <a:pt x="18" y="110"/>
                    <a:pt x="53" y="131"/>
                    <a:pt x="75" y="131"/>
                  </a:cubicBezTo>
                  <a:cubicBezTo>
                    <a:pt x="110" y="131"/>
                    <a:pt x="110" y="110"/>
                    <a:pt x="110" y="75"/>
                  </a:cubicBezTo>
                  <a:cubicBezTo>
                    <a:pt x="92" y="40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9797;p116">
              <a:extLst>
                <a:ext uri="{FF2B5EF4-FFF2-40B4-BE49-F238E27FC236}">
                  <a16:creationId xmlns:a16="http://schemas.microsoft.com/office/drawing/2014/main" id="{101E4B7F-DB0F-F773-78CD-8BBDA5482D73}"/>
                </a:ext>
              </a:extLst>
            </p:cNvPr>
            <p:cNvSpPr/>
            <p:nvPr/>
          </p:nvSpPr>
          <p:spPr>
            <a:xfrm>
              <a:off x="1036737" y="753574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7" y="127"/>
                    <a:pt x="74" y="127"/>
                  </a:cubicBezTo>
                  <a:cubicBezTo>
                    <a:pt x="109" y="127"/>
                    <a:pt x="109" y="88"/>
                    <a:pt x="109" y="53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9798;p116">
              <a:extLst>
                <a:ext uri="{FF2B5EF4-FFF2-40B4-BE49-F238E27FC236}">
                  <a16:creationId xmlns:a16="http://schemas.microsoft.com/office/drawing/2014/main" id="{0B43F2C1-EBB9-1FEE-875A-1946B7F4D06E}"/>
                </a:ext>
              </a:extLst>
            </p:cNvPr>
            <p:cNvSpPr/>
            <p:nvPr/>
          </p:nvSpPr>
          <p:spPr>
            <a:xfrm>
              <a:off x="1118237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9" y="1"/>
                  </a:moveTo>
                  <a:cubicBezTo>
                    <a:pt x="17" y="1"/>
                    <a:pt x="0" y="35"/>
                    <a:pt x="0" y="70"/>
                  </a:cubicBezTo>
                  <a:cubicBezTo>
                    <a:pt x="17" y="88"/>
                    <a:pt x="39" y="127"/>
                    <a:pt x="74" y="127"/>
                  </a:cubicBezTo>
                  <a:cubicBezTo>
                    <a:pt x="91" y="127"/>
                    <a:pt x="109" y="88"/>
                    <a:pt x="91" y="70"/>
                  </a:cubicBezTo>
                  <a:cubicBezTo>
                    <a:pt x="91" y="35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9799;p116">
              <a:extLst>
                <a:ext uri="{FF2B5EF4-FFF2-40B4-BE49-F238E27FC236}">
                  <a16:creationId xmlns:a16="http://schemas.microsoft.com/office/drawing/2014/main" id="{4E573946-5041-081D-2ED9-B39C32FA49F3}"/>
                </a:ext>
              </a:extLst>
            </p:cNvPr>
            <p:cNvSpPr/>
            <p:nvPr/>
          </p:nvSpPr>
          <p:spPr>
            <a:xfrm>
              <a:off x="1199557" y="756723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40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92"/>
                    <a:pt x="40" y="110"/>
                    <a:pt x="57" y="110"/>
                  </a:cubicBezTo>
                  <a:cubicBezTo>
                    <a:pt x="75" y="110"/>
                    <a:pt x="92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9800;p116">
              <a:extLst>
                <a:ext uri="{FF2B5EF4-FFF2-40B4-BE49-F238E27FC236}">
                  <a16:creationId xmlns:a16="http://schemas.microsoft.com/office/drawing/2014/main" id="{80B01D90-C408-FBEE-26FA-3521B8278127}"/>
                </a:ext>
              </a:extLst>
            </p:cNvPr>
            <p:cNvSpPr/>
            <p:nvPr/>
          </p:nvSpPr>
          <p:spPr>
            <a:xfrm>
              <a:off x="821381" y="850270"/>
              <a:ext cx="23029" cy="24452"/>
            </a:xfrm>
            <a:custGeom>
              <a:avLst/>
              <a:gdLst/>
              <a:ahLst/>
              <a:cxnLst/>
              <a:rect l="l" t="t" r="r" b="b"/>
              <a:pathLst>
                <a:path w="128" h="132" extrusionOk="0">
                  <a:moveTo>
                    <a:pt x="36" y="1"/>
                  </a:moveTo>
                  <a:cubicBezTo>
                    <a:pt x="18" y="1"/>
                    <a:pt x="1" y="23"/>
                    <a:pt x="18" y="57"/>
                  </a:cubicBezTo>
                  <a:cubicBezTo>
                    <a:pt x="36" y="92"/>
                    <a:pt x="75" y="131"/>
                    <a:pt x="92" y="131"/>
                  </a:cubicBezTo>
                  <a:cubicBezTo>
                    <a:pt x="127" y="131"/>
                    <a:pt x="127" y="92"/>
                    <a:pt x="127" y="57"/>
                  </a:cubicBezTo>
                  <a:cubicBezTo>
                    <a:pt x="110" y="23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9801;p116">
              <a:extLst>
                <a:ext uri="{FF2B5EF4-FFF2-40B4-BE49-F238E27FC236}">
                  <a16:creationId xmlns:a16="http://schemas.microsoft.com/office/drawing/2014/main" id="{EDD539DC-52F1-6E6E-53B1-631496EC8FF9}"/>
                </a:ext>
              </a:extLst>
            </p:cNvPr>
            <p:cNvSpPr/>
            <p:nvPr/>
          </p:nvSpPr>
          <p:spPr>
            <a:xfrm>
              <a:off x="905940" y="850270"/>
              <a:ext cx="23749" cy="24452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40" y="1"/>
                  </a:moveTo>
                  <a:cubicBezTo>
                    <a:pt x="23" y="1"/>
                    <a:pt x="1" y="23"/>
                    <a:pt x="23" y="75"/>
                  </a:cubicBezTo>
                  <a:cubicBezTo>
                    <a:pt x="40" y="110"/>
                    <a:pt x="75" y="131"/>
                    <a:pt x="92" y="131"/>
                  </a:cubicBezTo>
                  <a:cubicBezTo>
                    <a:pt x="131" y="131"/>
                    <a:pt x="131" y="110"/>
                    <a:pt x="110" y="75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9802;p116">
              <a:extLst>
                <a:ext uri="{FF2B5EF4-FFF2-40B4-BE49-F238E27FC236}">
                  <a16:creationId xmlns:a16="http://schemas.microsoft.com/office/drawing/2014/main" id="{F180E311-789D-B47F-B577-BBF307EC5073}"/>
                </a:ext>
              </a:extLst>
            </p:cNvPr>
            <p:cNvSpPr/>
            <p:nvPr/>
          </p:nvSpPr>
          <p:spPr>
            <a:xfrm>
              <a:off x="988160" y="850270"/>
              <a:ext cx="22849" cy="24452"/>
            </a:xfrm>
            <a:custGeom>
              <a:avLst/>
              <a:gdLst/>
              <a:ahLst/>
              <a:cxnLst/>
              <a:rect l="l" t="t" r="r" b="b"/>
              <a:pathLst>
                <a:path w="127" h="132" extrusionOk="0">
                  <a:moveTo>
                    <a:pt x="36" y="1"/>
                  </a:moveTo>
                  <a:cubicBezTo>
                    <a:pt x="18" y="1"/>
                    <a:pt x="1" y="23"/>
                    <a:pt x="18" y="75"/>
                  </a:cubicBezTo>
                  <a:cubicBezTo>
                    <a:pt x="36" y="110"/>
                    <a:pt x="70" y="131"/>
                    <a:pt x="88" y="131"/>
                  </a:cubicBezTo>
                  <a:cubicBezTo>
                    <a:pt x="109" y="131"/>
                    <a:pt x="127" y="110"/>
                    <a:pt x="109" y="57"/>
                  </a:cubicBezTo>
                  <a:cubicBezTo>
                    <a:pt x="88" y="23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9803;p116">
              <a:extLst>
                <a:ext uri="{FF2B5EF4-FFF2-40B4-BE49-F238E27FC236}">
                  <a16:creationId xmlns:a16="http://schemas.microsoft.com/office/drawing/2014/main" id="{92A3B766-9716-BAAB-71BB-35F68B56686B}"/>
                </a:ext>
              </a:extLst>
            </p:cNvPr>
            <p:cNvSpPr/>
            <p:nvPr/>
          </p:nvSpPr>
          <p:spPr>
            <a:xfrm>
              <a:off x="1066422" y="847121"/>
              <a:ext cx="19791" cy="24638"/>
            </a:xfrm>
            <a:custGeom>
              <a:avLst/>
              <a:gdLst/>
              <a:ahLst/>
              <a:cxnLst/>
              <a:rect l="l" t="t" r="r" b="b"/>
              <a:pathLst>
                <a:path w="110" h="133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32" y="102"/>
                    <a:pt x="46" y="133"/>
                    <a:pt x="69" y="133"/>
                  </a:cubicBezTo>
                  <a:cubicBezTo>
                    <a:pt x="75" y="133"/>
                    <a:pt x="81" y="131"/>
                    <a:pt x="88" y="127"/>
                  </a:cubicBezTo>
                  <a:cubicBezTo>
                    <a:pt x="110" y="127"/>
                    <a:pt x="110" y="109"/>
                    <a:pt x="110" y="74"/>
                  </a:cubicBezTo>
                  <a:cubicBezTo>
                    <a:pt x="88" y="40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9804;p116">
              <a:extLst>
                <a:ext uri="{FF2B5EF4-FFF2-40B4-BE49-F238E27FC236}">
                  <a16:creationId xmlns:a16="http://schemas.microsoft.com/office/drawing/2014/main" id="{35BF9BD8-825A-58AF-94D8-A5164DFD8A3A}"/>
                </a:ext>
              </a:extLst>
            </p:cNvPr>
            <p:cNvSpPr/>
            <p:nvPr/>
          </p:nvSpPr>
          <p:spPr>
            <a:xfrm>
              <a:off x="1140906" y="843787"/>
              <a:ext cx="19611" cy="23711"/>
            </a:xfrm>
            <a:custGeom>
              <a:avLst/>
              <a:gdLst/>
              <a:ahLst/>
              <a:cxnLst/>
              <a:rect l="l" t="t" r="r" b="b"/>
              <a:pathLst>
                <a:path w="109" h="128" extrusionOk="0">
                  <a:moveTo>
                    <a:pt x="39" y="1"/>
                  </a:moveTo>
                  <a:cubicBezTo>
                    <a:pt x="22" y="1"/>
                    <a:pt x="0" y="36"/>
                    <a:pt x="22" y="75"/>
                  </a:cubicBezTo>
                  <a:cubicBezTo>
                    <a:pt x="22" y="110"/>
                    <a:pt x="57" y="127"/>
                    <a:pt x="74" y="127"/>
                  </a:cubicBezTo>
                  <a:cubicBezTo>
                    <a:pt x="92" y="127"/>
                    <a:pt x="109" y="110"/>
                    <a:pt x="92" y="75"/>
                  </a:cubicBezTo>
                  <a:cubicBezTo>
                    <a:pt x="92" y="36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9805;p116">
              <a:extLst>
                <a:ext uri="{FF2B5EF4-FFF2-40B4-BE49-F238E27FC236}">
                  <a16:creationId xmlns:a16="http://schemas.microsoft.com/office/drawing/2014/main" id="{7D7BBFD1-D1F3-C4EF-4BAD-218DF5AD89F4}"/>
                </a:ext>
              </a:extLst>
            </p:cNvPr>
            <p:cNvSpPr/>
            <p:nvPr/>
          </p:nvSpPr>
          <p:spPr>
            <a:xfrm>
              <a:off x="1215929" y="840638"/>
              <a:ext cx="16732" cy="23526"/>
            </a:xfrm>
            <a:custGeom>
              <a:avLst/>
              <a:gdLst/>
              <a:ahLst/>
              <a:cxnLst/>
              <a:rect l="l" t="t" r="r" b="b"/>
              <a:pathLst>
                <a:path w="93" h="127" extrusionOk="0">
                  <a:moveTo>
                    <a:pt x="40" y="1"/>
                  </a:moveTo>
                  <a:cubicBezTo>
                    <a:pt x="18" y="18"/>
                    <a:pt x="1" y="35"/>
                    <a:pt x="1" y="75"/>
                  </a:cubicBezTo>
                  <a:cubicBezTo>
                    <a:pt x="18" y="92"/>
                    <a:pt x="40" y="127"/>
                    <a:pt x="57" y="127"/>
                  </a:cubicBezTo>
                  <a:cubicBezTo>
                    <a:pt x="75" y="127"/>
                    <a:pt x="92" y="92"/>
                    <a:pt x="92" y="53"/>
                  </a:cubicBezTo>
                  <a:cubicBezTo>
                    <a:pt x="75" y="35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9806;p116">
              <a:extLst>
                <a:ext uri="{FF2B5EF4-FFF2-40B4-BE49-F238E27FC236}">
                  <a16:creationId xmlns:a16="http://schemas.microsoft.com/office/drawing/2014/main" id="{1AFF11D4-50F4-D178-AF02-448673897E77}"/>
                </a:ext>
              </a:extLst>
            </p:cNvPr>
            <p:cNvSpPr/>
            <p:nvPr/>
          </p:nvSpPr>
          <p:spPr>
            <a:xfrm>
              <a:off x="860602" y="951042"/>
              <a:ext cx="22849" cy="27602"/>
            </a:xfrm>
            <a:custGeom>
              <a:avLst/>
              <a:gdLst/>
              <a:ahLst/>
              <a:cxnLst/>
              <a:rect l="l" t="t" r="r" b="b"/>
              <a:pathLst>
                <a:path w="127" h="149" extrusionOk="0">
                  <a:moveTo>
                    <a:pt x="35" y="1"/>
                  </a:moveTo>
                  <a:cubicBezTo>
                    <a:pt x="0" y="1"/>
                    <a:pt x="0" y="40"/>
                    <a:pt x="18" y="75"/>
                  </a:cubicBezTo>
                  <a:cubicBezTo>
                    <a:pt x="18" y="109"/>
                    <a:pt x="57" y="149"/>
                    <a:pt x="92" y="149"/>
                  </a:cubicBezTo>
                  <a:cubicBezTo>
                    <a:pt x="127" y="149"/>
                    <a:pt x="127" y="109"/>
                    <a:pt x="109" y="75"/>
                  </a:cubicBezTo>
                  <a:cubicBezTo>
                    <a:pt x="109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9807;p116">
              <a:extLst>
                <a:ext uri="{FF2B5EF4-FFF2-40B4-BE49-F238E27FC236}">
                  <a16:creationId xmlns:a16="http://schemas.microsoft.com/office/drawing/2014/main" id="{4331AD0F-F6CA-F146-1246-9B5448EEE7CC}"/>
                </a:ext>
              </a:extLst>
            </p:cNvPr>
            <p:cNvSpPr/>
            <p:nvPr/>
          </p:nvSpPr>
          <p:spPr>
            <a:xfrm>
              <a:off x="949119" y="955117"/>
              <a:ext cx="22849" cy="26675"/>
            </a:xfrm>
            <a:custGeom>
              <a:avLst/>
              <a:gdLst/>
              <a:ahLst/>
              <a:cxnLst/>
              <a:rect l="l" t="t" r="r" b="b"/>
              <a:pathLst>
                <a:path w="127" h="144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09"/>
                    <a:pt x="70" y="144"/>
                    <a:pt x="87" y="144"/>
                  </a:cubicBezTo>
                  <a:cubicBezTo>
                    <a:pt x="126" y="144"/>
                    <a:pt x="126" y="109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9808;p116">
              <a:extLst>
                <a:ext uri="{FF2B5EF4-FFF2-40B4-BE49-F238E27FC236}">
                  <a16:creationId xmlns:a16="http://schemas.microsoft.com/office/drawing/2014/main" id="{F7EFB2DF-BDF7-CD0D-C13E-051011FFD4BC}"/>
                </a:ext>
              </a:extLst>
            </p:cNvPr>
            <p:cNvSpPr/>
            <p:nvPr/>
          </p:nvSpPr>
          <p:spPr>
            <a:xfrm>
              <a:off x="1030440" y="955117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18" y="0"/>
                  </a:moveTo>
                  <a:cubicBezTo>
                    <a:pt x="1" y="0"/>
                    <a:pt x="1" y="35"/>
                    <a:pt x="1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109" y="127"/>
                    <a:pt x="109" y="87"/>
                    <a:pt x="92" y="53"/>
                  </a:cubicBezTo>
                  <a:cubicBezTo>
                    <a:pt x="70" y="18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9809;p116">
              <a:extLst>
                <a:ext uri="{FF2B5EF4-FFF2-40B4-BE49-F238E27FC236}">
                  <a16:creationId xmlns:a16="http://schemas.microsoft.com/office/drawing/2014/main" id="{0CC193E0-1C7E-57CE-DEFA-0137C9027C43}"/>
                </a:ext>
              </a:extLst>
            </p:cNvPr>
            <p:cNvSpPr/>
            <p:nvPr/>
          </p:nvSpPr>
          <p:spPr>
            <a:xfrm>
              <a:off x="1101685" y="947893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22" y="0"/>
                  </a:moveTo>
                  <a:cubicBezTo>
                    <a:pt x="1" y="0"/>
                    <a:pt x="1" y="39"/>
                    <a:pt x="22" y="74"/>
                  </a:cubicBezTo>
                  <a:cubicBezTo>
                    <a:pt x="22" y="109"/>
                    <a:pt x="57" y="126"/>
                    <a:pt x="75" y="126"/>
                  </a:cubicBezTo>
                  <a:cubicBezTo>
                    <a:pt x="92" y="126"/>
                    <a:pt x="109" y="92"/>
                    <a:pt x="92" y="57"/>
                  </a:cubicBezTo>
                  <a:cubicBezTo>
                    <a:pt x="75" y="18"/>
                    <a:pt x="57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9810;p116">
              <a:extLst>
                <a:ext uri="{FF2B5EF4-FFF2-40B4-BE49-F238E27FC236}">
                  <a16:creationId xmlns:a16="http://schemas.microsoft.com/office/drawing/2014/main" id="{67E2D412-85E7-1E8A-1275-D61E9D91EB53}"/>
                </a:ext>
              </a:extLst>
            </p:cNvPr>
            <p:cNvSpPr/>
            <p:nvPr/>
          </p:nvSpPr>
          <p:spPr>
            <a:xfrm>
              <a:off x="1170591" y="93826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0"/>
                  </a:moveTo>
                  <a:cubicBezTo>
                    <a:pt x="1" y="17"/>
                    <a:pt x="1" y="35"/>
                    <a:pt x="1" y="70"/>
                  </a:cubicBezTo>
                  <a:cubicBezTo>
                    <a:pt x="18" y="109"/>
                    <a:pt x="35" y="126"/>
                    <a:pt x="53" y="126"/>
                  </a:cubicBezTo>
                  <a:cubicBezTo>
                    <a:pt x="75" y="126"/>
                    <a:pt x="92" y="91"/>
                    <a:pt x="75" y="70"/>
                  </a:cubicBezTo>
                  <a:cubicBezTo>
                    <a:pt x="75" y="35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9811;p116">
              <a:extLst>
                <a:ext uri="{FF2B5EF4-FFF2-40B4-BE49-F238E27FC236}">
                  <a16:creationId xmlns:a16="http://schemas.microsoft.com/office/drawing/2014/main" id="{D4C2CA8D-FDD4-E877-CFFA-366562BFC84A}"/>
                </a:ext>
              </a:extLst>
            </p:cNvPr>
            <p:cNvSpPr/>
            <p:nvPr/>
          </p:nvSpPr>
          <p:spPr>
            <a:xfrm>
              <a:off x="1235540" y="930110"/>
              <a:ext cx="16732" cy="21118"/>
            </a:xfrm>
            <a:custGeom>
              <a:avLst/>
              <a:gdLst/>
              <a:ahLst/>
              <a:cxnLst/>
              <a:rect l="l" t="t" r="r" b="b"/>
              <a:pathLst>
                <a:path w="93" h="114" extrusionOk="0">
                  <a:moveTo>
                    <a:pt x="49" y="1"/>
                  </a:moveTo>
                  <a:cubicBezTo>
                    <a:pt x="46" y="1"/>
                    <a:pt x="43" y="2"/>
                    <a:pt x="40" y="5"/>
                  </a:cubicBezTo>
                  <a:cubicBezTo>
                    <a:pt x="1" y="5"/>
                    <a:pt x="1" y="27"/>
                    <a:pt x="1" y="61"/>
                  </a:cubicBezTo>
                  <a:cubicBezTo>
                    <a:pt x="18" y="96"/>
                    <a:pt x="40" y="114"/>
                    <a:pt x="57" y="114"/>
                  </a:cubicBezTo>
                  <a:cubicBezTo>
                    <a:pt x="75" y="114"/>
                    <a:pt x="92" y="79"/>
                    <a:pt x="75" y="44"/>
                  </a:cubicBezTo>
                  <a:cubicBezTo>
                    <a:pt x="75" y="30"/>
                    <a:pt x="6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9812;p116">
              <a:extLst>
                <a:ext uri="{FF2B5EF4-FFF2-40B4-BE49-F238E27FC236}">
                  <a16:creationId xmlns:a16="http://schemas.microsoft.com/office/drawing/2014/main" id="{449169C4-FFA5-6132-3D41-678485DAFF89}"/>
                </a:ext>
              </a:extLst>
            </p:cNvPr>
            <p:cNvSpPr/>
            <p:nvPr/>
          </p:nvSpPr>
          <p:spPr>
            <a:xfrm>
              <a:off x="893526" y="1051814"/>
              <a:ext cx="25368" cy="25193"/>
            </a:xfrm>
            <a:custGeom>
              <a:avLst/>
              <a:gdLst/>
              <a:ahLst/>
              <a:cxnLst/>
              <a:rect l="l" t="t" r="r" b="b"/>
              <a:pathLst>
                <a:path w="141" h="136" extrusionOk="0">
                  <a:moveTo>
                    <a:pt x="52" y="1"/>
                  </a:moveTo>
                  <a:cubicBezTo>
                    <a:pt x="18" y="1"/>
                    <a:pt x="0" y="40"/>
                    <a:pt x="18" y="75"/>
                  </a:cubicBezTo>
                  <a:cubicBezTo>
                    <a:pt x="35" y="109"/>
                    <a:pt x="70" y="131"/>
                    <a:pt x="92" y="131"/>
                  </a:cubicBezTo>
                  <a:cubicBezTo>
                    <a:pt x="97" y="134"/>
                    <a:pt x="103" y="135"/>
                    <a:pt x="108" y="135"/>
                  </a:cubicBezTo>
                  <a:cubicBezTo>
                    <a:pt x="131" y="135"/>
                    <a:pt x="141" y="103"/>
                    <a:pt x="126" y="75"/>
                  </a:cubicBezTo>
                  <a:cubicBezTo>
                    <a:pt x="126" y="40"/>
                    <a:pt x="92" y="22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9813;p116">
              <a:extLst>
                <a:ext uri="{FF2B5EF4-FFF2-40B4-BE49-F238E27FC236}">
                  <a16:creationId xmlns:a16="http://schemas.microsoft.com/office/drawing/2014/main" id="{2EE203E1-C8C6-0BC8-9138-EF8CD832AEAA}"/>
                </a:ext>
              </a:extLst>
            </p:cNvPr>
            <p:cNvSpPr/>
            <p:nvPr/>
          </p:nvSpPr>
          <p:spPr>
            <a:xfrm>
              <a:off x="988160" y="1059038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1"/>
                  </a:moveTo>
                  <a:cubicBezTo>
                    <a:pt x="18" y="1"/>
                    <a:pt x="1" y="36"/>
                    <a:pt x="18" y="70"/>
                  </a:cubicBezTo>
                  <a:cubicBezTo>
                    <a:pt x="18" y="110"/>
                    <a:pt x="53" y="127"/>
                    <a:pt x="88" y="127"/>
                  </a:cubicBezTo>
                  <a:cubicBezTo>
                    <a:pt x="109" y="127"/>
                    <a:pt x="127" y="110"/>
                    <a:pt x="109" y="70"/>
                  </a:cubicBezTo>
                  <a:cubicBezTo>
                    <a:pt x="88" y="36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9814;p116">
              <a:extLst>
                <a:ext uri="{FF2B5EF4-FFF2-40B4-BE49-F238E27FC236}">
                  <a16:creationId xmlns:a16="http://schemas.microsoft.com/office/drawing/2014/main" id="{031204AF-1BA3-A3BC-905A-037145B1C572}"/>
                </a:ext>
              </a:extLst>
            </p:cNvPr>
            <p:cNvSpPr/>
            <p:nvPr/>
          </p:nvSpPr>
          <p:spPr>
            <a:xfrm>
              <a:off x="1066422" y="1055889"/>
              <a:ext cx="19791" cy="23526"/>
            </a:xfrm>
            <a:custGeom>
              <a:avLst/>
              <a:gdLst/>
              <a:ahLst/>
              <a:cxnLst/>
              <a:rect l="l" t="t" r="r" b="b"/>
              <a:pathLst>
                <a:path w="110" h="127" extrusionOk="0">
                  <a:moveTo>
                    <a:pt x="36" y="0"/>
                  </a:moveTo>
                  <a:cubicBezTo>
                    <a:pt x="1" y="0"/>
                    <a:pt x="1" y="35"/>
                    <a:pt x="18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88" y="127"/>
                    <a:pt x="110" y="87"/>
                    <a:pt x="88" y="53"/>
                  </a:cubicBezTo>
                  <a:cubicBezTo>
                    <a:pt x="88" y="35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9815;p116">
              <a:extLst>
                <a:ext uri="{FF2B5EF4-FFF2-40B4-BE49-F238E27FC236}">
                  <a16:creationId xmlns:a16="http://schemas.microsoft.com/office/drawing/2014/main" id="{5EB1E903-0280-E074-DD43-A757D80D2444}"/>
                </a:ext>
              </a:extLst>
            </p:cNvPr>
            <p:cNvSpPr/>
            <p:nvPr/>
          </p:nvSpPr>
          <p:spPr>
            <a:xfrm>
              <a:off x="1134609" y="1045330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18" y="1"/>
                  </a:moveTo>
                  <a:cubicBezTo>
                    <a:pt x="0" y="1"/>
                    <a:pt x="0" y="36"/>
                    <a:pt x="0" y="75"/>
                  </a:cubicBezTo>
                  <a:cubicBezTo>
                    <a:pt x="18" y="110"/>
                    <a:pt x="35" y="127"/>
                    <a:pt x="57" y="127"/>
                  </a:cubicBezTo>
                  <a:cubicBezTo>
                    <a:pt x="74" y="127"/>
                    <a:pt x="92" y="92"/>
                    <a:pt x="74" y="57"/>
                  </a:cubicBezTo>
                  <a:cubicBezTo>
                    <a:pt x="74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9816;p116">
              <a:extLst>
                <a:ext uri="{FF2B5EF4-FFF2-40B4-BE49-F238E27FC236}">
                  <a16:creationId xmlns:a16="http://schemas.microsoft.com/office/drawing/2014/main" id="{D06C435F-3529-3C72-F718-391717B96226}"/>
                </a:ext>
              </a:extLst>
            </p:cNvPr>
            <p:cNvSpPr/>
            <p:nvPr/>
          </p:nvSpPr>
          <p:spPr>
            <a:xfrm>
              <a:off x="1196499" y="1031622"/>
              <a:ext cx="13494" cy="24452"/>
            </a:xfrm>
            <a:custGeom>
              <a:avLst/>
              <a:gdLst/>
              <a:ahLst/>
              <a:cxnLst/>
              <a:rect l="l" t="t" r="r" b="b"/>
              <a:pathLst>
                <a:path w="75" h="132" extrusionOk="0">
                  <a:moveTo>
                    <a:pt x="18" y="1"/>
                  </a:moveTo>
                  <a:cubicBezTo>
                    <a:pt x="0" y="1"/>
                    <a:pt x="0" y="40"/>
                    <a:pt x="0" y="75"/>
                  </a:cubicBezTo>
                  <a:cubicBezTo>
                    <a:pt x="0" y="110"/>
                    <a:pt x="39" y="131"/>
                    <a:pt x="57" y="131"/>
                  </a:cubicBezTo>
                  <a:cubicBezTo>
                    <a:pt x="74" y="110"/>
                    <a:pt x="74" y="92"/>
                    <a:pt x="74" y="57"/>
                  </a:cubicBezTo>
                  <a:cubicBezTo>
                    <a:pt x="57" y="23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9817;p116">
              <a:extLst>
                <a:ext uri="{FF2B5EF4-FFF2-40B4-BE49-F238E27FC236}">
                  <a16:creationId xmlns:a16="http://schemas.microsoft.com/office/drawing/2014/main" id="{B08C4E32-2FFE-8FDC-279D-2F670662CED2}"/>
                </a:ext>
              </a:extLst>
            </p:cNvPr>
            <p:cNvSpPr/>
            <p:nvPr/>
          </p:nvSpPr>
          <p:spPr>
            <a:xfrm>
              <a:off x="1252092" y="1015506"/>
              <a:ext cx="16552" cy="23526"/>
            </a:xfrm>
            <a:custGeom>
              <a:avLst/>
              <a:gdLst/>
              <a:ahLst/>
              <a:cxnLst/>
              <a:rect l="l" t="t" r="r" b="b"/>
              <a:pathLst>
                <a:path w="92" h="127" extrusionOk="0">
                  <a:moveTo>
                    <a:pt x="35" y="1"/>
                  </a:moveTo>
                  <a:cubicBezTo>
                    <a:pt x="17" y="18"/>
                    <a:pt x="0" y="36"/>
                    <a:pt x="17" y="70"/>
                  </a:cubicBezTo>
                  <a:cubicBezTo>
                    <a:pt x="17" y="110"/>
                    <a:pt x="35" y="127"/>
                    <a:pt x="57" y="127"/>
                  </a:cubicBezTo>
                  <a:cubicBezTo>
                    <a:pt x="74" y="110"/>
                    <a:pt x="91" y="88"/>
                    <a:pt x="74" y="53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9818;p116">
              <a:extLst>
                <a:ext uri="{FF2B5EF4-FFF2-40B4-BE49-F238E27FC236}">
                  <a16:creationId xmlns:a16="http://schemas.microsoft.com/office/drawing/2014/main" id="{81F399E4-B6E9-10BA-9DB4-D466411C11BB}"/>
                </a:ext>
              </a:extLst>
            </p:cNvPr>
            <p:cNvSpPr/>
            <p:nvPr/>
          </p:nvSpPr>
          <p:spPr>
            <a:xfrm>
              <a:off x="919254" y="1146102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36" y="109"/>
                    <a:pt x="75" y="109"/>
                  </a:cubicBezTo>
                  <a:cubicBezTo>
                    <a:pt x="92" y="109"/>
                    <a:pt x="127" y="92"/>
                    <a:pt x="110" y="57"/>
                  </a:cubicBezTo>
                  <a:cubicBezTo>
                    <a:pt x="110" y="35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9819;p116">
              <a:extLst>
                <a:ext uri="{FF2B5EF4-FFF2-40B4-BE49-F238E27FC236}">
                  <a16:creationId xmlns:a16="http://schemas.microsoft.com/office/drawing/2014/main" id="{D59DCC06-7009-3746-B58C-473234195ACE}"/>
                </a:ext>
              </a:extLst>
            </p:cNvPr>
            <p:cNvSpPr/>
            <p:nvPr/>
          </p:nvSpPr>
          <p:spPr>
            <a:xfrm>
              <a:off x="1014068" y="115258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35" y="0"/>
                  </a:moveTo>
                  <a:cubicBezTo>
                    <a:pt x="18" y="0"/>
                    <a:pt x="0" y="40"/>
                    <a:pt x="0" y="57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92" y="40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9820;p116">
              <a:extLst>
                <a:ext uri="{FF2B5EF4-FFF2-40B4-BE49-F238E27FC236}">
                  <a16:creationId xmlns:a16="http://schemas.microsoft.com/office/drawing/2014/main" id="{E0436CE9-BA58-67E0-5032-31FFCE8B460C}"/>
                </a:ext>
              </a:extLst>
            </p:cNvPr>
            <p:cNvSpPr/>
            <p:nvPr/>
          </p:nvSpPr>
          <p:spPr>
            <a:xfrm>
              <a:off x="1092330" y="1149437"/>
              <a:ext cx="16552" cy="20192"/>
            </a:xfrm>
            <a:custGeom>
              <a:avLst/>
              <a:gdLst/>
              <a:ahLst/>
              <a:cxnLst/>
              <a:rect l="l" t="t" r="r" b="b"/>
              <a:pathLst>
                <a:path w="92" h="109" extrusionOk="0">
                  <a:moveTo>
                    <a:pt x="35" y="0"/>
                  </a:moveTo>
                  <a:cubicBezTo>
                    <a:pt x="0" y="0"/>
                    <a:pt x="0" y="39"/>
                    <a:pt x="0" y="57"/>
                  </a:cubicBezTo>
                  <a:cubicBezTo>
                    <a:pt x="0" y="91"/>
                    <a:pt x="18" y="109"/>
                    <a:pt x="53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9821;p116">
              <a:extLst>
                <a:ext uri="{FF2B5EF4-FFF2-40B4-BE49-F238E27FC236}">
                  <a16:creationId xmlns:a16="http://schemas.microsoft.com/office/drawing/2014/main" id="{AD9A412A-4824-784F-1548-8D085CF41B17}"/>
                </a:ext>
              </a:extLst>
            </p:cNvPr>
            <p:cNvSpPr/>
            <p:nvPr/>
          </p:nvSpPr>
          <p:spPr>
            <a:xfrm>
              <a:off x="1154219" y="1136470"/>
              <a:ext cx="16552" cy="20377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87"/>
                    <a:pt x="35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9822;p116">
              <a:extLst>
                <a:ext uri="{FF2B5EF4-FFF2-40B4-BE49-F238E27FC236}">
                  <a16:creationId xmlns:a16="http://schemas.microsoft.com/office/drawing/2014/main" id="{48AB1FBE-F1AE-114B-EED1-187D738A6F2B}"/>
                </a:ext>
              </a:extLst>
            </p:cNvPr>
            <p:cNvSpPr/>
            <p:nvPr/>
          </p:nvSpPr>
          <p:spPr>
            <a:xfrm>
              <a:off x="1212871" y="1119613"/>
              <a:ext cx="13494" cy="20192"/>
            </a:xfrm>
            <a:custGeom>
              <a:avLst/>
              <a:gdLst/>
              <a:ahLst/>
              <a:cxnLst/>
              <a:rect l="l" t="t" r="r" b="b"/>
              <a:pathLst>
                <a:path w="75" h="109" extrusionOk="0">
                  <a:moveTo>
                    <a:pt x="18" y="0"/>
                  </a:moveTo>
                  <a:cubicBezTo>
                    <a:pt x="1" y="0"/>
                    <a:pt x="1" y="35"/>
                    <a:pt x="1" y="52"/>
                  </a:cubicBezTo>
                  <a:cubicBezTo>
                    <a:pt x="1" y="91"/>
                    <a:pt x="18" y="109"/>
                    <a:pt x="35" y="109"/>
                  </a:cubicBezTo>
                  <a:cubicBezTo>
                    <a:pt x="57" y="91"/>
                    <a:pt x="74" y="70"/>
                    <a:pt x="57" y="35"/>
                  </a:cubicBezTo>
                  <a:cubicBezTo>
                    <a:pt x="57" y="17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9823;p116">
              <a:extLst>
                <a:ext uri="{FF2B5EF4-FFF2-40B4-BE49-F238E27FC236}">
                  <a16:creationId xmlns:a16="http://schemas.microsoft.com/office/drawing/2014/main" id="{E2019742-6C1C-D686-A6B1-E52AB610C2F1}"/>
                </a:ext>
              </a:extLst>
            </p:cNvPr>
            <p:cNvSpPr/>
            <p:nvPr/>
          </p:nvSpPr>
          <p:spPr>
            <a:xfrm>
              <a:off x="1265405" y="1099421"/>
              <a:ext cx="12594" cy="20377"/>
            </a:xfrm>
            <a:custGeom>
              <a:avLst/>
              <a:gdLst/>
              <a:ahLst/>
              <a:cxnLst/>
              <a:rect l="l" t="t" r="r" b="b"/>
              <a:pathLst>
                <a:path w="70" h="110" extrusionOk="0">
                  <a:moveTo>
                    <a:pt x="35" y="0"/>
                  </a:moveTo>
                  <a:cubicBezTo>
                    <a:pt x="17" y="0"/>
                    <a:pt x="0" y="35"/>
                    <a:pt x="0" y="53"/>
                  </a:cubicBezTo>
                  <a:cubicBezTo>
                    <a:pt x="0" y="92"/>
                    <a:pt x="17" y="109"/>
                    <a:pt x="35" y="109"/>
                  </a:cubicBezTo>
                  <a:cubicBezTo>
                    <a:pt x="52" y="92"/>
                    <a:pt x="70" y="70"/>
                    <a:pt x="70" y="35"/>
                  </a:cubicBezTo>
                  <a:cubicBezTo>
                    <a:pt x="52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9824;p116">
              <a:extLst>
                <a:ext uri="{FF2B5EF4-FFF2-40B4-BE49-F238E27FC236}">
                  <a16:creationId xmlns:a16="http://schemas.microsoft.com/office/drawing/2014/main" id="{F7F12CEE-6812-9DBC-ABD6-BD3E651EE24E}"/>
                </a:ext>
              </a:extLst>
            </p:cNvPr>
            <p:cNvSpPr/>
            <p:nvPr/>
          </p:nvSpPr>
          <p:spPr>
            <a:xfrm>
              <a:off x="922492" y="346596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4" y="0"/>
                  </a:moveTo>
                  <a:cubicBezTo>
                    <a:pt x="39" y="0"/>
                    <a:pt x="0" y="22"/>
                    <a:pt x="0" y="39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9825;p116">
              <a:extLst>
                <a:ext uri="{FF2B5EF4-FFF2-40B4-BE49-F238E27FC236}">
                  <a16:creationId xmlns:a16="http://schemas.microsoft.com/office/drawing/2014/main" id="{34BF1441-4D36-25DE-0956-C5C607048F50}"/>
                </a:ext>
              </a:extLst>
            </p:cNvPr>
            <p:cNvSpPr/>
            <p:nvPr/>
          </p:nvSpPr>
          <p:spPr>
            <a:xfrm>
              <a:off x="1017126" y="35382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9826;p116">
              <a:extLst>
                <a:ext uri="{FF2B5EF4-FFF2-40B4-BE49-F238E27FC236}">
                  <a16:creationId xmlns:a16="http://schemas.microsoft.com/office/drawing/2014/main" id="{9D3112C8-D8E2-0F17-1DE6-BF1109933187}"/>
                </a:ext>
              </a:extLst>
            </p:cNvPr>
            <p:cNvSpPr/>
            <p:nvPr/>
          </p:nvSpPr>
          <p:spPr>
            <a:xfrm>
              <a:off x="1095388" y="350487"/>
              <a:ext cx="16732" cy="16302"/>
            </a:xfrm>
            <a:custGeom>
              <a:avLst/>
              <a:gdLst/>
              <a:ahLst/>
              <a:cxnLst/>
              <a:rect l="l" t="t" r="r" b="b"/>
              <a:pathLst>
                <a:path w="93" h="88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88"/>
                    <a:pt x="36" y="88"/>
                  </a:cubicBezTo>
                  <a:cubicBezTo>
                    <a:pt x="57" y="88"/>
                    <a:pt x="75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9827;p116">
              <a:extLst>
                <a:ext uri="{FF2B5EF4-FFF2-40B4-BE49-F238E27FC236}">
                  <a16:creationId xmlns:a16="http://schemas.microsoft.com/office/drawing/2014/main" id="{3347F767-7B0E-1175-DFDA-247A4B64268B}"/>
                </a:ext>
              </a:extLst>
            </p:cNvPr>
            <p:cNvSpPr/>
            <p:nvPr/>
          </p:nvSpPr>
          <p:spPr>
            <a:xfrm>
              <a:off x="1160336" y="336779"/>
              <a:ext cx="13494" cy="17228"/>
            </a:xfrm>
            <a:custGeom>
              <a:avLst/>
              <a:gdLst/>
              <a:ahLst/>
              <a:cxnLst/>
              <a:rect l="l" t="t" r="r" b="b"/>
              <a:pathLst>
                <a:path w="75" h="93" extrusionOk="0">
                  <a:moveTo>
                    <a:pt x="40" y="1"/>
                  </a:moveTo>
                  <a:cubicBezTo>
                    <a:pt x="23" y="1"/>
                    <a:pt x="1" y="36"/>
                    <a:pt x="1" y="53"/>
                  </a:cubicBezTo>
                  <a:cubicBezTo>
                    <a:pt x="1" y="75"/>
                    <a:pt x="1" y="92"/>
                    <a:pt x="40" y="92"/>
                  </a:cubicBezTo>
                  <a:cubicBezTo>
                    <a:pt x="58" y="92"/>
                    <a:pt x="58" y="53"/>
                    <a:pt x="75" y="36"/>
                  </a:cubicBezTo>
                  <a:cubicBezTo>
                    <a:pt x="75" y="18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9828;p116">
              <a:extLst>
                <a:ext uri="{FF2B5EF4-FFF2-40B4-BE49-F238E27FC236}">
                  <a16:creationId xmlns:a16="http://schemas.microsoft.com/office/drawing/2014/main" id="{ABD9FD55-4BC5-2780-8445-86CCA0CA1E1A}"/>
                </a:ext>
              </a:extLst>
            </p:cNvPr>
            <p:cNvSpPr/>
            <p:nvPr/>
          </p:nvSpPr>
          <p:spPr>
            <a:xfrm>
              <a:off x="1215929" y="316772"/>
              <a:ext cx="10435" cy="20192"/>
            </a:xfrm>
            <a:custGeom>
              <a:avLst/>
              <a:gdLst/>
              <a:ahLst/>
              <a:cxnLst/>
              <a:rect l="l" t="t" r="r" b="b"/>
              <a:pathLst>
                <a:path w="58" h="109" extrusionOk="0">
                  <a:moveTo>
                    <a:pt x="40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" y="109"/>
                    <a:pt x="18" y="109"/>
                  </a:cubicBezTo>
                  <a:cubicBezTo>
                    <a:pt x="40" y="92"/>
                    <a:pt x="57" y="74"/>
                    <a:pt x="57" y="35"/>
                  </a:cubicBezTo>
                  <a:cubicBezTo>
                    <a:pt x="57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9829;p116">
              <a:extLst>
                <a:ext uri="{FF2B5EF4-FFF2-40B4-BE49-F238E27FC236}">
                  <a16:creationId xmlns:a16="http://schemas.microsoft.com/office/drawing/2014/main" id="{3829FBB7-D46C-6739-605D-60E45B23AF0A}"/>
                </a:ext>
              </a:extLst>
            </p:cNvPr>
            <p:cNvSpPr/>
            <p:nvPr/>
          </p:nvSpPr>
          <p:spPr>
            <a:xfrm>
              <a:off x="1268464" y="296581"/>
              <a:ext cx="9535" cy="18339"/>
            </a:xfrm>
            <a:custGeom>
              <a:avLst/>
              <a:gdLst/>
              <a:ahLst/>
              <a:cxnLst/>
              <a:rect l="l" t="t" r="r" b="b"/>
              <a:pathLst>
                <a:path w="53" h="99" extrusionOk="0">
                  <a:moveTo>
                    <a:pt x="18" y="0"/>
                  </a:moveTo>
                  <a:cubicBezTo>
                    <a:pt x="0" y="0"/>
                    <a:pt x="0" y="35"/>
                    <a:pt x="0" y="53"/>
                  </a:cubicBezTo>
                  <a:cubicBezTo>
                    <a:pt x="0" y="81"/>
                    <a:pt x="0" y="99"/>
                    <a:pt x="7" y="99"/>
                  </a:cubicBezTo>
                  <a:cubicBezTo>
                    <a:pt x="10" y="99"/>
                    <a:pt x="13" y="96"/>
                    <a:pt x="18" y="92"/>
                  </a:cubicBezTo>
                  <a:cubicBezTo>
                    <a:pt x="35" y="92"/>
                    <a:pt x="53" y="53"/>
                    <a:pt x="53" y="35"/>
                  </a:cubicBezTo>
                  <a:cubicBezTo>
                    <a:pt x="53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9830;p116">
              <a:extLst>
                <a:ext uri="{FF2B5EF4-FFF2-40B4-BE49-F238E27FC236}">
                  <a16:creationId xmlns:a16="http://schemas.microsoft.com/office/drawing/2014/main" id="{30533AF8-A4C7-7C91-33E0-E99D5D93940A}"/>
                </a:ext>
              </a:extLst>
            </p:cNvPr>
            <p:cNvSpPr/>
            <p:nvPr/>
          </p:nvSpPr>
          <p:spPr>
            <a:xfrm>
              <a:off x="905940" y="409394"/>
              <a:ext cx="23749" cy="12782"/>
            </a:xfrm>
            <a:custGeom>
              <a:avLst/>
              <a:gdLst/>
              <a:ahLst/>
              <a:cxnLst/>
              <a:rect l="l" t="t" r="r" b="b"/>
              <a:pathLst>
                <a:path w="132" h="69" extrusionOk="0">
                  <a:moveTo>
                    <a:pt x="55" y="0"/>
                  </a:moveTo>
                  <a:cubicBezTo>
                    <a:pt x="38" y="0"/>
                    <a:pt x="16" y="15"/>
                    <a:pt x="1" y="27"/>
                  </a:cubicBezTo>
                  <a:cubicBezTo>
                    <a:pt x="1" y="44"/>
                    <a:pt x="23" y="62"/>
                    <a:pt x="57" y="62"/>
                  </a:cubicBezTo>
                  <a:cubicBezTo>
                    <a:pt x="62" y="67"/>
                    <a:pt x="69" y="69"/>
                    <a:pt x="76" y="69"/>
                  </a:cubicBezTo>
                  <a:cubicBezTo>
                    <a:pt x="94" y="69"/>
                    <a:pt x="116" y="56"/>
                    <a:pt x="131" y="44"/>
                  </a:cubicBezTo>
                  <a:cubicBezTo>
                    <a:pt x="131" y="27"/>
                    <a:pt x="110" y="9"/>
                    <a:pt x="75" y="9"/>
                  </a:cubicBezTo>
                  <a:cubicBezTo>
                    <a:pt x="70" y="3"/>
                    <a:pt x="63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9831;p116">
              <a:extLst>
                <a:ext uri="{FF2B5EF4-FFF2-40B4-BE49-F238E27FC236}">
                  <a16:creationId xmlns:a16="http://schemas.microsoft.com/office/drawing/2014/main" id="{88F99323-A278-DA56-652D-2A2BAF0213E7}"/>
                </a:ext>
              </a:extLst>
            </p:cNvPr>
            <p:cNvSpPr/>
            <p:nvPr/>
          </p:nvSpPr>
          <p:spPr>
            <a:xfrm>
              <a:off x="1000754" y="417544"/>
              <a:ext cx="19791" cy="11485"/>
            </a:xfrm>
            <a:custGeom>
              <a:avLst/>
              <a:gdLst/>
              <a:ahLst/>
              <a:cxnLst/>
              <a:rect l="l" t="t" r="r" b="b"/>
              <a:pathLst>
                <a:path w="110" h="62" extrusionOk="0">
                  <a:moveTo>
                    <a:pt x="74" y="0"/>
                  </a:moveTo>
                  <a:cubicBezTo>
                    <a:pt x="39" y="0"/>
                    <a:pt x="18" y="0"/>
                    <a:pt x="0" y="35"/>
                  </a:cubicBezTo>
                  <a:cubicBezTo>
                    <a:pt x="0" y="52"/>
                    <a:pt x="0" y="52"/>
                    <a:pt x="39" y="52"/>
                  </a:cubicBezTo>
                  <a:cubicBezTo>
                    <a:pt x="45" y="59"/>
                    <a:pt x="51" y="61"/>
                    <a:pt x="59" y="61"/>
                  </a:cubicBezTo>
                  <a:cubicBezTo>
                    <a:pt x="76" y="61"/>
                    <a:pt x="97" y="47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9832;p116">
              <a:extLst>
                <a:ext uri="{FF2B5EF4-FFF2-40B4-BE49-F238E27FC236}">
                  <a16:creationId xmlns:a16="http://schemas.microsoft.com/office/drawing/2014/main" id="{4A8851CE-452B-2430-3692-84747C22AFA6}"/>
                </a:ext>
              </a:extLst>
            </p:cNvPr>
            <p:cNvSpPr/>
            <p:nvPr/>
          </p:nvSpPr>
          <p:spPr>
            <a:xfrm>
              <a:off x="1079016" y="411061"/>
              <a:ext cx="16552" cy="12967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57" y="0"/>
                  </a:moveTo>
                  <a:cubicBezTo>
                    <a:pt x="40" y="18"/>
                    <a:pt x="18" y="35"/>
                    <a:pt x="0" y="53"/>
                  </a:cubicBezTo>
                  <a:cubicBezTo>
                    <a:pt x="0" y="70"/>
                    <a:pt x="0" y="70"/>
                    <a:pt x="18" y="70"/>
                  </a:cubicBezTo>
                  <a:cubicBezTo>
                    <a:pt x="57" y="70"/>
                    <a:pt x="74" y="53"/>
                    <a:pt x="92" y="35"/>
                  </a:cubicBezTo>
                  <a:cubicBezTo>
                    <a:pt x="92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9833;p116">
              <a:extLst>
                <a:ext uri="{FF2B5EF4-FFF2-40B4-BE49-F238E27FC236}">
                  <a16:creationId xmlns:a16="http://schemas.microsoft.com/office/drawing/2014/main" id="{DB519311-A091-C54C-66EA-3A32986CCEA4}"/>
                </a:ext>
              </a:extLst>
            </p:cNvPr>
            <p:cNvSpPr/>
            <p:nvPr/>
          </p:nvSpPr>
          <p:spPr>
            <a:xfrm>
              <a:off x="1144684" y="400502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1"/>
                  </a:moveTo>
                  <a:cubicBezTo>
                    <a:pt x="36" y="1"/>
                    <a:pt x="18" y="18"/>
                    <a:pt x="1" y="36"/>
                  </a:cubicBezTo>
                  <a:cubicBezTo>
                    <a:pt x="1" y="57"/>
                    <a:pt x="1" y="75"/>
                    <a:pt x="18" y="75"/>
                  </a:cubicBezTo>
                  <a:cubicBezTo>
                    <a:pt x="53" y="75"/>
                    <a:pt x="71" y="57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9834;p116">
              <a:extLst>
                <a:ext uri="{FF2B5EF4-FFF2-40B4-BE49-F238E27FC236}">
                  <a16:creationId xmlns:a16="http://schemas.microsoft.com/office/drawing/2014/main" id="{ABE32013-02C4-0D66-069A-874214ADB427}"/>
                </a:ext>
              </a:extLst>
            </p:cNvPr>
            <p:cNvSpPr/>
            <p:nvPr/>
          </p:nvSpPr>
          <p:spPr>
            <a:xfrm>
              <a:off x="1203515" y="383645"/>
              <a:ext cx="12594" cy="15190"/>
            </a:xfrm>
            <a:custGeom>
              <a:avLst/>
              <a:gdLst/>
              <a:ahLst/>
              <a:cxnLst/>
              <a:rect l="l" t="t" r="r" b="b"/>
              <a:pathLst>
                <a:path w="70" h="82" extrusionOk="0">
                  <a:moveTo>
                    <a:pt x="53" y="0"/>
                  </a:moveTo>
                  <a:cubicBezTo>
                    <a:pt x="35" y="0"/>
                    <a:pt x="18" y="40"/>
                    <a:pt x="0" y="57"/>
                  </a:cubicBezTo>
                  <a:cubicBezTo>
                    <a:pt x="0" y="69"/>
                    <a:pt x="9" y="82"/>
                    <a:pt x="20" y="82"/>
                  </a:cubicBezTo>
                  <a:cubicBezTo>
                    <a:pt x="25" y="82"/>
                    <a:pt x="30" y="79"/>
                    <a:pt x="35" y="74"/>
                  </a:cubicBezTo>
                  <a:cubicBezTo>
                    <a:pt x="53" y="74"/>
                    <a:pt x="70" y="57"/>
                    <a:pt x="70" y="40"/>
                  </a:cubicBezTo>
                  <a:cubicBezTo>
                    <a:pt x="70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9835;p116">
              <a:extLst>
                <a:ext uri="{FF2B5EF4-FFF2-40B4-BE49-F238E27FC236}">
                  <a16:creationId xmlns:a16="http://schemas.microsoft.com/office/drawing/2014/main" id="{303B1E15-786A-B912-0A6A-2D2D0FA755D2}"/>
                </a:ext>
              </a:extLst>
            </p:cNvPr>
            <p:cNvSpPr/>
            <p:nvPr/>
          </p:nvSpPr>
          <p:spPr>
            <a:xfrm>
              <a:off x="1258209" y="363454"/>
              <a:ext cx="13494" cy="17043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57" y="1"/>
                  </a:moveTo>
                  <a:lnTo>
                    <a:pt x="1" y="57"/>
                  </a:lnTo>
                  <a:cubicBezTo>
                    <a:pt x="1" y="92"/>
                    <a:pt x="23" y="92"/>
                    <a:pt x="40" y="92"/>
                  </a:cubicBezTo>
                  <a:cubicBezTo>
                    <a:pt x="57" y="92"/>
                    <a:pt x="75" y="75"/>
                    <a:pt x="75" y="40"/>
                  </a:cubicBezTo>
                  <a:cubicBezTo>
                    <a:pt x="75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9836;p116">
              <a:extLst>
                <a:ext uri="{FF2B5EF4-FFF2-40B4-BE49-F238E27FC236}">
                  <a16:creationId xmlns:a16="http://schemas.microsoft.com/office/drawing/2014/main" id="{6DA5E899-6316-5AB3-C94F-A1D36DDFF709}"/>
                </a:ext>
              </a:extLst>
            </p:cNvPr>
            <p:cNvSpPr/>
            <p:nvPr/>
          </p:nvSpPr>
          <p:spPr>
            <a:xfrm>
              <a:off x="873916" y="457742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2" y="1"/>
                  </a:moveTo>
                  <a:cubicBezTo>
                    <a:pt x="70" y="1"/>
                    <a:pt x="35" y="18"/>
                    <a:pt x="18" y="35"/>
                  </a:cubicBezTo>
                  <a:cubicBezTo>
                    <a:pt x="0" y="53"/>
                    <a:pt x="18" y="53"/>
                    <a:pt x="53" y="75"/>
                  </a:cubicBezTo>
                  <a:cubicBezTo>
                    <a:pt x="70" y="75"/>
                    <a:pt x="109" y="53"/>
                    <a:pt x="127" y="35"/>
                  </a:cubicBezTo>
                  <a:cubicBezTo>
                    <a:pt x="144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9837;p116">
              <a:extLst>
                <a:ext uri="{FF2B5EF4-FFF2-40B4-BE49-F238E27FC236}">
                  <a16:creationId xmlns:a16="http://schemas.microsoft.com/office/drawing/2014/main" id="{7A3E4C2F-5981-4E47-0A92-A2A5FBB8C572}"/>
                </a:ext>
              </a:extLst>
            </p:cNvPr>
            <p:cNvSpPr/>
            <p:nvPr/>
          </p:nvSpPr>
          <p:spPr>
            <a:xfrm>
              <a:off x="964772" y="464225"/>
              <a:ext cx="23569" cy="10744"/>
            </a:xfrm>
            <a:custGeom>
              <a:avLst/>
              <a:gdLst/>
              <a:ahLst/>
              <a:cxnLst/>
              <a:rect l="l" t="t" r="r" b="b"/>
              <a:pathLst>
                <a:path w="131" h="58" extrusionOk="0">
                  <a:moveTo>
                    <a:pt x="92" y="0"/>
                  </a:moveTo>
                  <a:cubicBezTo>
                    <a:pt x="57" y="0"/>
                    <a:pt x="39" y="0"/>
                    <a:pt x="22" y="18"/>
                  </a:cubicBezTo>
                  <a:cubicBezTo>
                    <a:pt x="0" y="40"/>
                    <a:pt x="22" y="57"/>
                    <a:pt x="39" y="57"/>
                  </a:cubicBezTo>
                  <a:cubicBezTo>
                    <a:pt x="74" y="57"/>
                    <a:pt x="92" y="40"/>
                    <a:pt x="109" y="18"/>
                  </a:cubicBezTo>
                  <a:cubicBezTo>
                    <a:pt x="131" y="18"/>
                    <a:pt x="13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9838;p116">
              <a:extLst>
                <a:ext uri="{FF2B5EF4-FFF2-40B4-BE49-F238E27FC236}">
                  <a16:creationId xmlns:a16="http://schemas.microsoft.com/office/drawing/2014/main" id="{C6E503B2-D3CE-7DE7-D81E-4262B8794155}"/>
                </a:ext>
              </a:extLst>
            </p:cNvPr>
            <p:cNvSpPr/>
            <p:nvPr/>
          </p:nvSpPr>
          <p:spPr>
            <a:xfrm>
              <a:off x="1043033" y="461076"/>
              <a:ext cx="23569" cy="10559"/>
            </a:xfrm>
            <a:custGeom>
              <a:avLst/>
              <a:gdLst/>
              <a:ahLst/>
              <a:cxnLst/>
              <a:rect l="l" t="t" r="r" b="b"/>
              <a:pathLst>
                <a:path w="131" h="57" extrusionOk="0">
                  <a:moveTo>
                    <a:pt x="92" y="0"/>
                  </a:moveTo>
                  <a:cubicBezTo>
                    <a:pt x="74" y="0"/>
                    <a:pt x="39" y="17"/>
                    <a:pt x="22" y="35"/>
                  </a:cubicBezTo>
                  <a:cubicBezTo>
                    <a:pt x="0" y="57"/>
                    <a:pt x="22" y="57"/>
                    <a:pt x="39" y="57"/>
                  </a:cubicBezTo>
                  <a:cubicBezTo>
                    <a:pt x="57" y="57"/>
                    <a:pt x="92" y="35"/>
                    <a:pt x="109" y="17"/>
                  </a:cubicBezTo>
                  <a:cubicBezTo>
                    <a:pt x="131" y="0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9839;p116">
              <a:extLst>
                <a:ext uri="{FF2B5EF4-FFF2-40B4-BE49-F238E27FC236}">
                  <a16:creationId xmlns:a16="http://schemas.microsoft.com/office/drawing/2014/main" id="{5E2E67D2-DD58-EC97-62C2-82D30C85617A}"/>
                </a:ext>
              </a:extLst>
            </p:cNvPr>
            <p:cNvSpPr/>
            <p:nvPr/>
          </p:nvSpPr>
          <p:spPr>
            <a:xfrm>
              <a:off x="1114998" y="451258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1"/>
                  </a:moveTo>
                  <a:cubicBezTo>
                    <a:pt x="57" y="18"/>
                    <a:pt x="18" y="18"/>
                    <a:pt x="18" y="36"/>
                  </a:cubicBezTo>
                  <a:cubicBezTo>
                    <a:pt x="1" y="53"/>
                    <a:pt x="1" y="70"/>
                    <a:pt x="35" y="70"/>
                  </a:cubicBezTo>
                  <a:cubicBezTo>
                    <a:pt x="57" y="70"/>
                    <a:pt x="75" y="53"/>
                    <a:pt x="92" y="36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9840;p116">
              <a:extLst>
                <a:ext uri="{FF2B5EF4-FFF2-40B4-BE49-F238E27FC236}">
                  <a16:creationId xmlns:a16="http://schemas.microsoft.com/office/drawing/2014/main" id="{9AE6A515-6460-8C39-681E-DF5EC36160DE}"/>
                </a:ext>
              </a:extLst>
            </p:cNvPr>
            <p:cNvSpPr/>
            <p:nvPr/>
          </p:nvSpPr>
          <p:spPr>
            <a:xfrm>
              <a:off x="1179947" y="440885"/>
              <a:ext cx="16732" cy="13893"/>
            </a:xfrm>
            <a:custGeom>
              <a:avLst/>
              <a:gdLst/>
              <a:ahLst/>
              <a:cxnLst/>
              <a:rect l="l" t="t" r="r" b="b"/>
              <a:pathLst>
                <a:path w="93" h="75" extrusionOk="0">
                  <a:moveTo>
                    <a:pt x="57" y="0"/>
                  </a:moveTo>
                  <a:cubicBezTo>
                    <a:pt x="40" y="0"/>
                    <a:pt x="23" y="18"/>
                    <a:pt x="1" y="35"/>
                  </a:cubicBezTo>
                  <a:cubicBezTo>
                    <a:pt x="1" y="57"/>
                    <a:pt x="1" y="74"/>
                    <a:pt x="40" y="74"/>
                  </a:cubicBezTo>
                  <a:cubicBezTo>
                    <a:pt x="57" y="57"/>
                    <a:pt x="75" y="35"/>
                    <a:pt x="75" y="18"/>
                  </a:cubicBezTo>
                  <a:cubicBezTo>
                    <a:pt x="92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9841;p116">
              <a:extLst>
                <a:ext uri="{FF2B5EF4-FFF2-40B4-BE49-F238E27FC236}">
                  <a16:creationId xmlns:a16="http://schemas.microsoft.com/office/drawing/2014/main" id="{E1B23948-A019-259D-DE91-BAC94A46B251}"/>
                </a:ext>
              </a:extLst>
            </p:cNvPr>
            <p:cNvSpPr/>
            <p:nvPr/>
          </p:nvSpPr>
          <p:spPr>
            <a:xfrm>
              <a:off x="1242556" y="42717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3" y="0"/>
                  </a:moveTo>
                  <a:cubicBezTo>
                    <a:pt x="36" y="0"/>
                    <a:pt x="18" y="22"/>
                    <a:pt x="18" y="39"/>
                  </a:cubicBezTo>
                  <a:cubicBezTo>
                    <a:pt x="1" y="57"/>
                    <a:pt x="18" y="74"/>
                    <a:pt x="36" y="74"/>
                  </a:cubicBezTo>
                  <a:cubicBezTo>
                    <a:pt x="53" y="74"/>
                    <a:pt x="70" y="57"/>
                    <a:pt x="88" y="39"/>
                  </a:cubicBezTo>
                  <a:cubicBezTo>
                    <a:pt x="88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9842;p116">
              <a:extLst>
                <a:ext uri="{FF2B5EF4-FFF2-40B4-BE49-F238E27FC236}">
                  <a16:creationId xmlns:a16="http://schemas.microsoft.com/office/drawing/2014/main" id="{09187272-8F67-26AE-8DF7-2C73B014C345}"/>
                </a:ext>
              </a:extLst>
            </p:cNvPr>
            <p:cNvSpPr/>
            <p:nvPr/>
          </p:nvSpPr>
          <p:spPr>
            <a:xfrm>
              <a:off x="837933" y="501274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2" y="1"/>
                    <a:pt x="18" y="18"/>
                    <a:pt x="0" y="35"/>
                  </a:cubicBezTo>
                  <a:cubicBezTo>
                    <a:pt x="0" y="35"/>
                    <a:pt x="0" y="57"/>
                    <a:pt x="35" y="57"/>
                  </a:cubicBezTo>
                  <a:cubicBezTo>
                    <a:pt x="52" y="57"/>
                    <a:pt x="92" y="57"/>
                    <a:pt x="109" y="35"/>
                  </a:cubicBezTo>
                  <a:cubicBezTo>
                    <a:pt x="126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9843;p116">
              <a:extLst>
                <a:ext uri="{FF2B5EF4-FFF2-40B4-BE49-F238E27FC236}">
                  <a16:creationId xmlns:a16="http://schemas.microsoft.com/office/drawing/2014/main" id="{B64D22CC-94BF-6E7C-1798-C08E60DEB069}"/>
                </a:ext>
              </a:extLst>
            </p:cNvPr>
            <p:cNvSpPr/>
            <p:nvPr/>
          </p:nvSpPr>
          <p:spPr>
            <a:xfrm>
              <a:off x="922492" y="504608"/>
              <a:ext cx="22849" cy="10559"/>
            </a:xfrm>
            <a:custGeom>
              <a:avLst/>
              <a:gdLst/>
              <a:ahLst/>
              <a:cxnLst/>
              <a:rect l="l" t="t" r="r" b="b"/>
              <a:pathLst>
                <a:path w="127" h="57" extrusionOk="0">
                  <a:moveTo>
                    <a:pt x="92" y="0"/>
                  </a:moveTo>
                  <a:cubicBezTo>
                    <a:pt x="74" y="0"/>
                    <a:pt x="39" y="0"/>
                    <a:pt x="18" y="17"/>
                  </a:cubicBezTo>
                  <a:cubicBezTo>
                    <a:pt x="0" y="39"/>
                    <a:pt x="18" y="57"/>
                    <a:pt x="39" y="57"/>
                  </a:cubicBezTo>
                  <a:cubicBezTo>
                    <a:pt x="74" y="57"/>
                    <a:pt x="92" y="39"/>
                    <a:pt x="109" y="17"/>
                  </a:cubicBezTo>
                  <a:cubicBezTo>
                    <a:pt x="126" y="17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9844;p116">
              <a:extLst>
                <a:ext uri="{FF2B5EF4-FFF2-40B4-BE49-F238E27FC236}">
                  <a16:creationId xmlns:a16="http://schemas.microsoft.com/office/drawing/2014/main" id="{096D61D3-EF6A-4092-88D7-31F7A3DB84D5}"/>
                </a:ext>
              </a:extLst>
            </p:cNvPr>
            <p:cNvSpPr/>
            <p:nvPr/>
          </p:nvSpPr>
          <p:spPr>
            <a:xfrm>
              <a:off x="1004172" y="503126"/>
              <a:ext cx="22130" cy="10188"/>
            </a:xfrm>
            <a:custGeom>
              <a:avLst/>
              <a:gdLst/>
              <a:ahLst/>
              <a:cxnLst/>
              <a:rect l="l" t="t" r="r" b="b"/>
              <a:pathLst>
                <a:path w="123" h="55" extrusionOk="0">
                  <a:moveTo>
                    <a:pt x="105" y="1"/>
                  </a:moveTo>
                  <a:cubicBezTo>
                    <a:pt x="101" y="1"/>
                    <a:pt x="95" y="3"/>
                    <a:pt x="90" y="8"/>
                  </a:cubicBezTo>
                  <a:cubicBezTo>
                    <a:pt x="55" y="8"/>
                    <a:pt x="38" y="8"/>
                    <a:pt x="20" y="25"/>
                  </a:cubicBezTo>
                  <a:cubicBezTo>
                    <a:pt x="5" y="41"/>
                    <a:pt x="1" y="54"/>
                    <a:pt x="14" y="54"/>
                  </a:cubicBezTo>
                  <a:cubicBezTo>
                    <a:pt x="19" y="54"/>
                    <a:pt x="27" y="52"/>
                    <a:pt x="38" y="47"/>
                  </a:cubicBezTo>
                  <a:cubicBezTo>
                    <a:pt x="55" y="47"/>
                    <a:pt x="90" y="47"/>
                    <a:pt x="108" y="25"/>
                  </a:cubicBezTo>
                  <a:cubicBezTo>
                    <a:pt x="123" y="13"/>
                    <a:pt x="117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9845;p116">
              <a:extLst>
                <a:ext uri="{FF2B5EF4-FFF2-40B4-BE49-F238E27FC236}">
                  <a16:creationId xmlns:a16="http://schemas.microsoft.com/office/drawing/2014/main" id="{46E0B49A-3AF8-F68E-D5E3-18884A08ACCC}"/>
                </a:ext>
              </a:extLst>
            </p:cNvPr>
            <p:cNvSpPr/>
            <p:nvPr/>
          </p:nvSpPr>
          <p:spPr>
            <a:xfrm>
              <a:off x="1079016" y="498125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92" y="0"/>
                  </a:moveTo>
                  <a:cubicBezTo>
                    <a:pt x="57" y="0"/>
                    <a:pt x="40" y="18"/>
                    <a:pt x="18" y="35"/>
                  </a:cubicBezTo>
                  <a:cubicBezTo>
                    <a:pt x="0" y="52"/>
                    <a:pt x="18" y="74"/>
                    <a:pt x="40" y="74"/>
                  </a:cubicBezTo>
                  <a:cubicBezTo>
                    <a:pt x="57" y="52"/>
                    <a:pt x="92" y="52"/>
                    <a:pt x="109" y="35"/>
                  </a:cubicBezTo>
                  <a:cubicBezTo>
                    <a:pt x="109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9846;p116">
              <a:extLst>
                <a:ext uri="{FF2B5EF4-FFF2-40B4-BE49-F238E27FC236}">
                  <a16:creationId xmlns:a16="http://schemas.microsoft.com/office/drawing/2014/main" id="{4D6FFD1C-11AA-5BF0-A544-B5C4E4F7F54B}"/>
                </a:ext>
              </a:extLst>
            </p:cNvPr>
            <p:cNvSpPr/>
            <p:nvPr/>
          </p:nvSpPr>
          <p:spPr>
            <a:xfrm>
              <a:off x="1150981" y="491641"/>
              <a:ext cx="19791" cy="13152"/>
            </a:xfrm>
            <a:custGeom>
              <a:avLst/>
              <a:gdLst/>
              <a:ahLst/>
              <a:cxnLst/>
              <a:rect l="l" t="t" r="r" b="b"/>
              <a:pathLst>
                <a:path w="110" h="71" extrusionOk="0">
                  <a:moveTo>
                    <a:pt x="75" y="0"/>
                  </a:moveTo>
                  <a:cubicBezTo>
                    <a:pt x="53" y="0"/>
                    <a:pt x="36" y="18"/>
                    <a:pt x="18" y="35"/>
                  </a:cubicBezTo>
                  <a:cubicBezTo>
                    <a:pt x="1" y="53"/>
                    <a:pt x="18" y="70"/>
                    <a:pt x="36" y="70"/>
                  </a:cubicBezTo>
                  <a:cubicBezTo>
                    <a:pt x="75" y="70"/>
                    <a:pt x="92" y="53"/>
                    <a:pt x="110" y="35"/>
                  </a:cubicBezTo>
                  <a:cubicBezTo>
                    <a:pt x="110" y="18"/>
                    <a:pt x="110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9847;p116">
              <a:extLst>
                <a:ext uri="{FF2B5EF4-FFF2-40B4-BE49-F238E27FC236}">
                  <a16:creationId xmlns:a16="http://schemas.microsoft.com/office/drawing/2014/main" id="{B8D517D3-D5A6-7061-DE27-7F3BE023D28F}"/>
                </a:ext>
              </a:extLst>
            </p:cNvPr>
            <p:cNvSpPr/>
            <p:nvPr/>
          </p:nvSpPr>
          <p:spPr>
            <a:xfrm>
              <a:off x="1223126" y="484417"/>
              <a:ext cx="15833" cy="13893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52" y="0"/>
                  </a:moveTo>
                  <a:cubicBezTo>
                    <a:pt x="35" y="0"/>
                    <a:pt x="17" y="18"/>
                    <a:pt x="17" y="39"/>
                  </a:cubicBezTo>
                  <a:cubicBezTo>
                    <a:pt x="0" y="74"/>
                    <a:pt x="17" y="74"/>
                    <a:pt x="35" y="74"/>
                  </a:cubicBezTo>
                  <a:cubicBezTo>
                    <a:pt x="52" y="74"/>
                    <a:pt x="87" y="57"/>
                    <a:pt x="87" y="39"/>
                  </a:cubicBezTo>
                  <a:cubicBezTo>
                    <a:pt x="87" y="18"/>
                    <a:pt x="87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9848;p116">
              <a:extLst>
                <a:ext uri="{FF2B5EF4-FFF2-40B4-BE49-F238E27FC236}">
                  <a16:creationId xmlns:a16="http://schemas.microsoft.com/office/drawing/2014/main" id="{DF476848-8975-0B4E-6722-0E4739651A81}"/>
                </a:ext>
              </a:extLst>
            </p:cNvPr>
            <p:cNvSpPr/>
            <p:nvPr/>
          </p:nvSpPr>
          <p:spPr>
            <a:xfrm>
              <a:off x="801951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4" y="1"/>
                  </a:moveTo>
                  <a:cubicBezTo>
                    <a:pt x="57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57" y="75"/>
                    <a:pt x="91" y="57"/>
                    <a:pt x="109" y="40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9849;p116">
              <a:extLst>
                <a:ext uri="{FF2B5EF4-FFF2-40B4-BE49-F238E27FC236}">
                  <a16:creationId xmlns:a16="http://schemas.microsoft.com/office/drawing/2014/main" id="{725E0AE4-F4DA-AA2D-E334-A757C60F0DA0}"/>
                </a:ext>
              </a:extLst>
            </p:cNvPr>
            <p:cNvSpPr/>
            <p:nvPr/>
          </p:nvSpPr>
          <p:spPr>
            <a:xfrm>
              <a:off x="883271" y="544806"/>
              <a:ext cx="22849" cy="10744"/>
            </a:xfrm>
            <a:custGeom>
              <a:avLst/>
              <a:gdLst/>
              <a:ahLst/>
              <a:cxnLst/>
              <a:rect l="l" t="t" r="r" b="b"/>
              <a:pathLst>
                <a:path w="127" h="58" extrusionOk="0">
                  <a:moveTo>
                    <a:pt x="92" y="1"/>
                  </a:moveTo>
                  <a:cubicBezTo>
                    <a:pt x="57" y="1"/>
                    <a:pt x="40" y="18"/>
                    <a:pt x="18" y="40"/>
                  </a:cubicBezTo>
                  <a:cubicBezTo>
                    <a:pt x="1" y="57"/>
                    <a:pt x="18" y="57"/>
                    <a:pt x="40" y="57"/>
                  </a:cubicBezTo>
                  <a:cubicBezTo>
                    <a:pt x="75" y="57"/>
                    <a:pt x="92" y="57"/>
                    <a:pt x="109" y="40"/>
                  </a:cubicBezTo>
                  <a:cubicBezTo>
                    <a:pt x="127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9850;p116">
              <a:extLst>
                <a:ext uri="{FF2B5EF4-FFF2-40B4-BE49-F238E27FC236}">
                  <a16:creationId xmlns:a16="http://schemas.microsoft.com/office/drawing/2014/main" id="{4B531948-5A21-0611-4F50-B74142A6540D}"/>
                </a:ext>
              </a:extLst>
            </p:cNvPr>
            <p:cNvSpPr/>
            <p:nvPr/>
          </p:nvSpPr>
          <p:spPr>
            <a:xfrm>
              <a:off x="968550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1" y="1"/>
                  </a:moveTo>
                  <a:cubicBezTo>
                    <a:pt x="53" y="1"/>
                    <a:pt x="18" y="18"/>
                    <a:pt x="1" y="40"/>
                  </a:cubicBezTo>
                  <a:cubicBezTo>
                    <a:pt x="1" y="57"/>
                    <a:pt x="1" y="75"/>
                    <a:pt x="36" y="75"/>
                  </a:cubicBezTo>
                  <a:cubicBezTo>
                    <a:pt x="53" y="75"/>
                    <a:pt x="88" y="57"/>
                    <a:pt x="88" y="40"/>
                  </a:cubicBezTo>
                  <a:cubicBezTo>
                    <a:pt x="110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9851;p116">
              <a:extLst>
                <a:ext uri="{FF2B5EF4-FFF2-40B4-BE49-F238E27FC236}">
                  <a16:creationId xmlns:a16="http://schemas.microsoft.com/office/drawing/2014/main" id="{CD3867B8-C9C0-05A4-4C59-FBE8D859BD9F}"/>
                </a:ext>
              </a:extLst>
            </p:cNvPr>
            <p:cNvSpPr/>
            <p:nvPr/>
          </p:nvSpPr>
          <p:spPr>
            <a:xfrm>
              <a:off x="1046992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87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26" y="18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9852;p116">
              <a:extLst>
                <a:ext uri="{FF2B5EF4-FFF2-40B4-BE49-F238E27FC236}">
                  <a16:creationId xmlns:a16="http://schemas.microsoft.com/office/drawing/2014/main" id="{E4A80191-374B-C158-3C07-F0ADA3BAF9E2}"/>
                </a:ext>
              </a:extLst>
            </p:cNvPr>
            <p:cNvSpPr/>
            <p:nvPr/>
          </p:nvSpPr>
          <p:spPr>
            <a:xfrm>
              <a:off x="1125254" y="544806"/>
              <a:ext cx="19611" cy="13893"/>
            </a:xfrm>
            <a:custGeom>
              <a:avLst/>
              <a:gdLst/>
              <a:ahLst/>
              <a:cxnLst/>
              <a:rect l="l" t="t" r="r" b="b"/>
              <a:pathLst>
                <a:path w="109" h="75" extrusionOk="0">
                  <a:moveTo>
                    <a:pt x="70" y="1"/>
                  </a:moveTo>
                  <a:cubicBezTo>
                    <a:pt x="52" y="1"/>
                    <a:pt x="18" y="18"/>
                    <a:pt x="18" y="40"/>
                  </a:cubicBezTo>
                  <a:cubicBezTo>
                    <a:pt x="0" y="57"/>
                    <a:pt x="18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09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9853;p116">
              <a:extLst>
                <a:ext uri="{FF2B5EF4-FFF2-40B4-BE49-F238E27FC236}">
                  <a16:creationId xmlns:a16="http://schemas.microsoft.com/office/drawing/2014/main" id="{844DB42F-071D-1C8D-EFFF-5BFB5086B606}"/>
                </a:ext>
              </a:extLst>
            </p:cNvPr>
            <p:cNvSpPr/>
            <p:nvPr/>
          </p:nvSpPr>
          <p:spPr>
            <a:xfrm>
              <a:off x="1203515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0" y="1"/>
                  </a:moveTo>
                  <a:cubicBezTo>
                    <a:pt x="53" y="1"/>
                    <a:pt x="18" y="18"/>
                    <a:pt x="18" y="40"/>
                  </a:cubicBezTo>
                  <a:cubicBezTo>
                    <a:pt x="0" y="57"/>
                    <a:pt x="18" y="75"/>
                    <a:pt x="53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09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9854;p116">
              <a:extLst>
                <a:ext uri="{FF2B5EF4-FFF2-40B4-BE49-F238E27FC236}">
                  <a16:creationId xmlns:a16="http://schemas.microsoft.com/office/drawing/2014/main" id="{38980E67-EC9E-027D-89D1-430AC331321F}"/>
                </a:ext>
              </a:extLst>
            </p:cNvPr>
            <p:cNvSpPr/>
            <p:nvPr/>
          </p:nvSpPr>
          <p:spPr>
            <a:xfrm>
              <a:off x="776043" y="595562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70" y="1"/>
                  </a:moveTo>
                  <a:cubicBezTo>
                    <a:pt x="53" y="18"/>
                    <a:pt x="18" y="18"/>
                    <a:pt x="18" y="53"/>
                  </a:cubicBezTo>
                  <a:cubicBezTo>
                    <a:pt x="0" y="70"/>
                    <a:pt x="18" y="92"/>
                    <a:pt x="53" y="92"/>
                  </a:cubicBezTo>
                  <a:cubicBezTo>
                    <a:pt x="70" y="92"/>
                    <a:pt x="92" y="70"/>
                    <a:pt x="109" y="36"/>
                  </a:cubicBezTo>
                  <a:cubicBezTo>
                    <a:pt x="109" y="18"/>
                    <a:pt x="92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9855;p116">
              <a:extLst>
                <a:ext uri="{FF2B5EF4-FFF2-40B4-BE49-F238E27FC236}">
                  <a16:creationId xmlns:a16="http://schemas.microsoft.com/office/drawing/2014/main" id="{1EA378E2-912A-EC1E-29D3-54AFB6EDF637}"/>
                </a:ext>
              </a:extLst>
            </p:cNvPr>
            <p:cNvSpPr/>
            <p:nvPr/>
          </p:nvSpPr>
          <p:spPr>
            <a:xfrm>
              <a:off x="857544" y="595562"/>
              <a:ext cx="19611" cy="13152"/>
            </a:xfrm>
            <a:custGeom>
              <a:avLst/>
              <a:gdLst/>
              <a:ahLst/>
              <a:cxnLst/>
              <a:rect l="l" t="t" r="r" b="b"/>
              <a:pathLst>
                <a:path w="109" h="71" extrusionOk="0">
                  <a:moveTo>
                    <a:pt x="74" y="1"/>
                  </a:moveTo>
                  <a:cubicBezTo>
                    <a:pt x="35" y="1"/>
                    <a:pt x="17" y="18"/>
                    <a:pt x="0" y="36"/>
                  </a:cubicBezTo>
                  <a:cubicBezTo>
                    <a:pt x="0" y="53"/>
                    <a:pt x="17" y="70"/>
                    <a:pt x="35" y="70"/>
                  </a:cubicBezTo>
                  <a:cubicBezTo>
                    <a:pt x="74" y="70"/>
                    <a:pt x="91" y="53"/>
                    <a:pt x="109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9856;p116">
              <a:extLst>
                <a:ext uri="{FF2B5EF4-FFF2-40B4-BE49-F238E27FC236}">
                  <a16:creationId xmlns:a16="http://schemas.microsoft.com/office/drawing/2014/main" id="{2B0CAE99-E209-F6A4-1FB1-FE55F10E5E7D}"/>
                </a:ext>
              </a:extLst>
            </p:cNvPr>
            <p:cNvSpPr/>
            <p:nvPr/>
          </p:nvSpPr>
          <p:spPr>
            <a:xfrm>
              <a:off x="941923" y="595562"/>
              <a:ext cx="19791" cy="14820"/>
            </a:xfrm>
            <a:custGeom>
              <a:avLst/>
              <a:gdLst/>
              <a:ahLst/>
              <a:cxnLst/>
              <a:rect l="l" t="t" r="r" b="b"/>
              <a:pathLst>
                <a:path w="110" h="80" extrusionOk="0">
                  <a:moveTo>
                    <a:pt x="58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3"/>
                    <a:pt x="1" y="70"/>
                    <a:pt x="40" y="70"/>
                  </a:cubicBezTo>
                  <a:cubicBezTo>
                    <a:pt x="45" y="76"/>
                    <a:pt x="51" y="79"/>
                    <a:pt x="57" y="79"/>
                  </a:cubicBezTo>
                  <a:cubicBezTo>
                    <a:pt x="74" y="79"/>
                    <a:pt x="92" y="61"/>
                    <a:pt x="92" y="36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9857;p116">
              <a:extLst>
                <a:ext uri="{FF2B5EF4-FFF2-40B4-BE49-F238E27FC236}">
                  <a16:creationId xmlns:a16="http://schemas.microsoft.com/office/drawing/2014/main" id="{FDBBD544-3722-9559-A510-CEFBD1F307E5}"/>
                </a:ext>
              </a:extLst>
            </p:cNvPr>
            <p:cNvSpPr/>
            <p:nvPr/>
          </p:nvSpPr>
          <p:spPr>
            <a:xfrm>
              <a:off x="1023423" y="598896"/>
              <a:ext cx="19791" cy="15005"/>
            </a:xfrm>
            <a:custGeom>
              <a:avLst/>
              <a:gdLst/>
              <a:ahLst/>
              <a:cxnLst/>
              <a:rect l="l" t="t" r="r" b="b"/>
              <a:pathLst>
                <a:path w="110" h="81" extrusionOk="0">
                  <a:moveTo>
                    <a:pt x="74" y="0"/>
                  </a:moveTo>
                  <a:cubicBezTo>
                    <a:pt x="40" y="0"/>
                    <a:pt x="22" y="18"/>
                    <a:pt x="22" y="35"/>
                  </a:cubicBezTo>
                  <a:cubicBezTo>
                    <a:pt x="1" y="52"/>
                    <a:pt x="22" y="74"/>
                    <a:pt x="57" y="74"/>
                  </a:cubicBezTo>
                  <a:cubicBezTo>
                    <a:pt x="62" y="79"/>
                    <a:pt x="67" y="81"/>
                    <a:pt x="73" y="81"/>
                  </a:cubicBezTo>
                  <a:cubicBezTo>
                    <a:pt x="90" y="81"/>
                    <a:pt x="109" y="6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9858;p116">
              <a:extLst>
                <a:ext uri="{FF2B5EF4-FFF2-40B4-BE49-F238E27FC236}">
                  <a16:creationId xmlns:a16="http://schemas.microsoft.com/office/drawing/2014/main" id="{AA096029-0560-7B71-3F35-D4061B9DE9EA}"/>
                </a:ext>
              </a:extLst>
            </p:cNvPr>
            <p:cNvSpPr/>
            <p:nvPr/>
          </p:nvSpPr>
          <p:spPr>
            <a:xfrm>
              <a:off x="1108702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1"/>
                  </a:moveTo>
                  <a:cubicBezTo>
                    <a:pt x="36" y="1"/>
                    <a:pt x="1" y="18"/>
                    <a:pt x="1" y="35"/>
                  </a:cubicBezTo>
                  <a:cubicBezTo>
                    <a:pt x="1" y="57"/>
                    <a:pt x="18" y="92"/>
                    <a:pt x="36" y="92"/>
                  </a:cubicBezTo>
                  <a:cubicBezTo>
                    <a:pt x="70" y="92"/>
                    <a:pt x="92" y="75"/>
                    <a:pt x="110" y="35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9859;p116">
              <a:extLst>
                <a:ext uri="{FF2B5EF4-FFF2-40B4-BE49-F238E27FC236}">
                  <a16:creationId xmlns:a16="http://schemas.microsoft.com/office/drawing/2014/main" id="{5A15FB4B-1204-9337-4E02-2426712C9364}"/>
                </a:ext>
              </a:extLst>
            </p:cNvPr>
            <p:cNvSpPr/>
            <p:nvPr/>
          </p:nvSpPr>
          <p:spPr>
            <a:xfrm>
              <a:off x="1193260" y="605195"/>
              <a:ext cx="16732" cy="17228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9860;p116">
              <a:extLst>
                <a:ext uri="{FF2B5EF4-FFF2-40B4-BE49-F238E27FC236}">
                  <a16:creationId xmlns:a16="http://schemas.microsoft.com/office/drawing/2014/main" id="{3FE33FFB-D5ED-5591-567B-E473B441B406}"/>
                </a:ext>
              </a:extLst>
            </p:cNvPr>
            <p:cNvSpPr/>
            <p:nvPr/>
          </p:nvSpPr>
          <p:spPr>
            <a:xfrm>
              <a:off x="299275" y="1569381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75" y="91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9861;p116">
              <a:extLst>
                <a:ext uri="{FF2B5EF4-FFF2-40B4-BE49-F238E27FC236}">
                  <a16:creationId xmlns:a16="http://schemas.microsoft.com/office/drawing/2014/main" id="{AEDC95B7-C098-9DE4-EE1D-E015CA20BD20}"/>
                </a:ext>
              </a:extLst>
            </p:cNvPr>
            <p:cNvSpPr/>
            <p:nvPr/>
          </p:nvSpPr>
          <p:spPr>
            <a:xfrm>
              <a:off x="390850" y="157567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23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9862;p116">
              <a:extLst>
                <a:ext uri="{FF2B5EF4-FFF2-40B4-BE49-F238E27FC236}">
                  <a16:creationId xmlns:a16="http://schemas.microsoft.com/office/drawing/2014/main" id="{7C814C3A-E7A8-597F-2FBA-66DE5921B958}"/>
                </a:ext>
              </a:extLst>
            </p:cNvPr>
            <p:cNvSpPr/>
            <p:nvPr/>
          </p:nvSpPr>
          <p:spPr>
            <a:xfrm>
              <a:off x="495020" y="1589387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75"/>
                    <a:pt x="22" y="92"/>
                    <a:pt x="57" y="110"/>
                  </a:cubicBezTo>
                  <a:cubicBezTo>
                    <a:pt x="92" y="110"/>
                    <a:pt x="131" y="92"/>
                    <a:pt x="131" y="75"/>
                  </a:cubicBezTo>
                  <a:cubicBezTo>
                    <a:pt x="131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9863;p116">
              <a:extLst>
                <a:ext uri="{FF2B5EF4-FFF2-40B4-BE49-F238E27FC236}">
                  <a16:creationId xmlns:a16="http://schemas.microsoft.com/office/drawing/2014/main" id="{8FF24E6D-B3BF-D0BB-7CFC-2BA643181CCB}"/>
                </a:ext>
              </a:extLst>
            </p:cNvPr>
            <p:cNvSpPr/>
            <p:nvPr/>
          </p:nvSpPr>
          <p:spPr>
            <a:xfrm>
              <a:off x="606206" y="160957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5"/>
                  </a:cubicBezTo>
                  <a:cubicBezTo>
                    <a:pt x="126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9864;p116">
              <a:extLst>
                <a:ext uri="{FF2B5EF4-FFF2-40B4-BE49-F238E27FC236}">
                  <a16:creationId xmlns:a16="http://schemas.microsoft.com/office/drawing/2014/main" id="{FA9DC226-9CA9-5243-425D-0FA7D628EEC9}"/>
                </a:ext>
              </a:extLst>
            </p:cNvPr>
            <p:cNvSpPr/>
            <p:nvPr/>
          </p:nvSpPr>
          <p:spPr>
            <a:xfrm>
              <a:off x="720450" y="16318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7"/>
                    <a:pt x="1" y="46"/>
                  </a:cubicBezTo>
                  <a:cubicBezTo>
                    <a:pt x="1" y="63"/>
                    <a:pt x="18" y="98"/>
                    <a:pt x="53" y="98"/>
                  </a:cubicBezTo>
                  <a:cubicBezTo>
                    <a:pt x="92" y="98"/>
                    <a:pt x="127" y="81"/>
                    <a:pt x="127" y="63"/>
                  </a:cubicBezTo>
                  <a:cubicBezTo>
                    <a:pt x="127" y="46"/>
                    <a:pt x="92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9865;p116">
              <a:extLst>
                <a:ext uri="{FF2B5EF4-FFF2-40B4-BE49-F238E27FC236}">
                  <a16:creationId xmlns:a16="http://schemas.microsoft.com/office/drawing/2014/main" id="{CECEA9F5-34C9-0346-CCEC-F63B5F0B8F91}"/>
                </a:ext>
              </a:extLst>
            </p:cNvPr>
            <p:cNvSpPr/>
            <p:nvPr/>
          </p:nvSpPr>
          <p:spPr>
            <a:xfrm>
              <a:off x="831636" y="16518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3" y="99"/>
                  </a:cubicBezTo>
                  <a:cubicBezTo>
                    <a:pt x="87" y="99"/>
                    <a:pt x="127" y="82"/>
                    <a:pt x="127" y="64"/>
                  </a:cubicBezTo>
                  <a:cubicBezTo>
                    <a:pt x="127" y="25"/>
                    <a:pt x="87" y="8"/>
                    <a:pt x="53" y="8"/>
                  </a:cubicBezTo>
                  <a:cubicBezTo>
                    <a:pt x="44" y="3"/>
                    <a:pt x="36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9866;p116">
              <a:extLst>
                <a:ext uri="{FF2B5EF4-FFF2-40B4-BE49-F238E27FC236}">
                  <a16:creationId xmlns:a16="http://schemas.microsoft.com/office/drawing/2014/main" id="{9B332AAA-E3DF-DDB8-C85F-601AF8BC5D0C}"/>
                </a:ext>
              </a:extLst>
            </p:cNvPr>
            <p:cNvSpPr/>
            <p:nvPr/>
          </p:nvSpPr>
          <p:spPr>
            <a:xfrm>
              <a:off x="299275" y="1643478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9867;p116">
              <a:extLst>
                <a:ext uri="{FF2B5EF4-FFF2-40B4-BE49-F238E27FC236}">
                  <a16:creationId xmlns:a16="http://schemas.microsoft.com/office/drawing/2014/main" id="{DFF07E91-1C67-1616-9A37-005114E34C82}"/>
                </a:ext>
              </a:extLst>
            </p:cNvPr>
            <p:cNvSpPr/>
            <p:nvPr/>
          </p:nvSpPr>
          <p:spPr>
            <a:xfrm>
              <a:off x="390850" y="16486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7"/>
                    <a:pt x="1" y="42"/>
                  </a:cubicBezTo>
                  <a:cubicBezTo>
                    <a:pt x="1" y="64"/>
                    <a:pt x="18" y="99"/>
                    <a:pt x="57" y="99"/>
                  </a:cubicBezTo>
                  <a:cubicBezTo>
                    <a:pt x="92" y="99"/>
                    <a:pt x="109" y="81"/>
                    <a:pt x="109" y="64"/>
                  </a:cubicBezTo>
                  <a:cubicBezTo>
                    <a:pt x="109" y="25"/>
                    <a:pt x="92" y="7"/>
                    <a:pt x="57" y="7"/>
                  </a:cubicBezTo>
                  <a:cubicBezTo>
                    <a:pt x="47" y="3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9868;p116">
              <a:extLst>
                <a:ext uri="{FF2B5EF4-FFF2-40B4-BE49-F238E27FC236}">
                  <a16:creationId xmlns:a16="http://schemas.microsoft.com/office/drawing/2014/main" id="{E48835A9-0AAD-3775-7F9C-EF43727C8C11}"/>
                </a:ext>
              </a:extLst>
            </p:cNvPr>
            <p:cNvSpPr/>
            <p:nvPr/>
          </p:nvSpPr>
          <p:spPr>
            <a:xfrm>
              <a:off x="495020" y="166366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9869;p116">
              <a:extLst>
                <a:ext uri="{FF2B5EF4-FFF2-40B4-BE49-F238E27FC236}">
                  <a16:creationId xmlns:a16="http://schemas.microsoft.com/office/drawing/2014/main" id="{E8D566E8-D8DF-D56E-3132-417562147118}"/>
                </a:ext>
              </a:extLst>
            </p:cNvPr>
            <p:cNvSpPr/>
            <p:nvPr/>
          </p:nvSpPr>
          <p:spPr>
            <a:xfrm>
              <a:off x="606206" y="1683675"/>
              <a:ext cx="22849" cy="18524"/>
            </a:xfrm>
            <a:custGeom>
              <a:avLst/>
              <a:gdLst/>
              <a:ahLst/>
              <a:cxnLst/>
              <a:rect l="l" t="t" r="r" b="b"/>
              <a:pathLst>
                <a:path w="127" h="10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53"/>
                    <a:pt x="18" y="92"/>
                    <a:pt x="57" y="92"/>
                  </a:cubicBezTo>
                  <a:cubicBezTo>
                    <a:pt x="66" y="97"/>
                    <a:pt x="75" y="99"/>
                    <a:pt x="84" y="99"/>
                  </a:cubicBezTo>
                  <a:cubicBezTo>
                    <a:pt x="108" y="99"/>
                    <a:pt x="126" y="82"/>
                    <a:pt x="126" y="53"/>
                  </a:cubicBezTo>
                  <a:cubicBezTo>
                    <a:pt x="126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9870;p116">
              <a:extLst>
                <a:ext uri="{FF2B5EF4-FFF2-40B4-BE49-F238E27FC236}">
                  <a16:creationId xmlns:a16="http://schemas.microsoft.com/office/drawing/2014/main" id="{EAE32C18-40B9-AA2B-2CA1-B152DB6D9BDB}"/>
                </a:ext>
              </a:extLst>
            </p:cNvPr>
            <p:cNvSpPr/>
            <p:nvPr/>
          </p:nvSpPr>
          <p:spPr>
            <a:xfrm>
              <a:off x="720450" y="1703867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0"/>
                  </a:cubicBezTo>
                  <a:cubicBezTo>
                    <a:pt x="127" y="36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9871;p116">
              <a:extLst>
                <a:ext uri="{FF2B5EF4-FFF2-40B4-BE49-F238E27FC236}">
                  <a16:creationId xmlns:a16="http://schemas.microsoft.com/office/drawing/2014/main" id="{0E16A040-F644-349B-8FB2-043CAE0177B7}"/>
                </a:ext>
              </a:extLst>
            </p:cNvPr>
            <p:cNvSpPr/>
            <p:nvPr/>
          </p:nvSpPr>
          <p:spPr>
            <a:xfrm>
              <a:off x="831636" y="1724058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3" y="109"/>
                  </a:cubicBezTo>
                  <a:cubicBezTo>
                    <a:pt x="87" y="109"/>
                    <a:pt x="127" y="92"/>
                    <a:pt x="127" y="53"/>
                  </a:cubicBezTo>
                  <a:cubicBezTo>
                    <a:pt x="127" y="35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9872;p116">
              <a:extLst>
                <a:ext uri="{FF2B5EF4-FFF2-40B4-BE49-F238E27FC236}">
                  <a16:creationId xmlns:a16="http://schemas.microsoft.com/office/drawing/2014/main" id="{7A0AB2E2-881C-9044-DB54-4FA24FEBC733}"/>
                </a:ext>
              </a:extLst>
            </p:cNvPr>
            <p:cNvSpPr/>
            <p:nvPr/>
          </p:nvSpPr>
          <p:spPr>
            <a:xfrm>
              <a:off x="299275" y="171349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8"/>
                  </a:cubicBezTo>
                  <a:cubicBezTo>
                    <a:pt x="1" y="75"/>
                    <a:pt x="40" y="110"/>
                    <a:pt x="57" y="110"/>
                  </a:cubicBezTo>
                  <a:cubicBezTo>
                    <a:pt x="75" y="110"/>
                    <a:pt x="109" y="92"/>
                    <a:pt x="109" y="58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9873;p116">
              <a:extLst>
                <a:ext uri="{FF2B5EF4-FFF2-40B4-BE49-F238E27FC236}">
                  <a16:creationId xmlns:a16="http://schemas.microsoft.com/office/drawing/2014/main" id="{35D3D543-80DC-49CF-6905-9C6B9B8FC1D3}"/>
                </a:ext>
              </a:extLst>
            </p:cNvPr>
            <p:cNvSpPr/>
            <p:nvPr/>
          </p:nvSpPr>
          <p:spPr>
            <a:xfrm>
              <a:off x="390850" y="1720909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70"/>
                    <a:pt x="18" y="87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9874;p116">
              <a:extLst>
                <a:ext uri="{FF2B5EF4-FFF2-40B4-BE49-F238E27FC236}">
                  <a16:creationId xmlns:a16="http://schemas.microsoft.com/office/drawing/2014/main" id="{FE61E768-051F-43CF-0E23-E95D4F5AFCB0}"/>
                </a:ext>
              </a:extLst>
            </p:cNvPr>
            <p:cNvSpPr/>
            <p:nvPr/>
          </p:nvSpPr>
          <p:spPr>
            <a:xfrm>
              <a:off x="495020" y="1735728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0"/>
                  </a:moveTo>
                  <a:cubicBezTo>
                    <a:pt x="12" y="0"/>
                    <a:pt x="0" y="17"/>
                    <a:pt x="0" y="46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46"/>
                    <a:pt x="92" y="7"/>
                    <a:pt x="57" y="7"/>
                  </a:cubicBezTo>
                  <a:cubicBezTo>
                    <a:pt x="48" y="3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9875;p116">
              <a:extLst>
                <a:ext uri="{FF2B5EF4-FFF2-40B4-BE49-F238E27FC236}">
                  <a16:creationId xmlns:a16="http://schemas.microsoft.com/office/drawing/2014/main" id="{ADB0B063-EAED-0019-D10A-E07EBFA35981}"/>
                </a:ext>
              </a:extLst>
            </p:cNvPr>
            <p:cNvSpPr/>
            <p:nvPr/>
          </p:nvSpPr>
          <p:spPr>
            <a:xfrm>
              <a:off x="606206" y="175592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4"/>
                    <a:pt x="18" y="98"/>
                    <a:pt x="57" y="98"/>
                  </a:cubicBezTo>
                  <a:cubicBezTo>
                    <a:pt x="92" y="98"/>
                    <a:pt x="126" y="81"/>
                    <a:pt x="126" y="64"/>
                  </a:cubicBezTo>
                  <a:cubicBezTo>
                    <a:pt x="126" y="46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9876;p116">
              <a:extLst>
                <a:ext uri="{FF2B5EF4-FFF2-40B4-BE49-F238E27FC236}">
                  <a16:creationId xmlns:a16="http://schemas.microsoft.com/office/drawing/2014/main" id="{D07DD712-AD84-93F0-86DD-6B642D130100}"/>
                </a:ext>
              </a:extLst>
            </p:cNvPr>
            <p:cNvSpPr/>
            <p:nvPr/>
          </p:nvSpPr>
          <p:spPr>
            <a:xfrm>
              <a:off x="720450" y="177722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63" y="97"/>
                    <a:pt x="73" y="99"/>
                    <a:pt x="83" y="99"/>
                  </a:cubicBezTo>
                  <a:cubicBezTo>
                    <a:pt x="108" y="99"/>
                    <a:pt x="127" y="83"/>
                    <a:pt x="127" y="57"/>
                  </a:cubicBezTo>
                  <a:cubicBezTo>
                    <a:pt x="127" y="40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9877;p116">
              <a:extLst>
                <a:ext uri="{FF2B5EF4-FFF2-40B4-BE49-F238E27FC236}">
                  <a16:creationId xmlns:a16="http://schemas.microsoft.com/office/drawing/2014/main" id="{28848557-C50E-1F96-F8C8-FCCABA7104A1}"/>
                </a:ext>
              </a:extLst>
            </p:cNvPr>
            <p:cNvSpPr/>
            <p:nvPr/>
          </p:nvSpPr>
          <p:spPr>
            <a:xfrm>
              <a:off x="831636" y="1797414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9878;p116">
              <a:extLst>
                <a:ext uri="{FF2B5EF4-FFF2-40B4-BE49-F238E27FC236}">
                  <a16:creationId xmlns:a16="http://schemas.microsoft.com/office/drawing/2014/main" id="{49F5D07F-8ECA-E13F-F94C-9CC73190A12C}"/>
                </a:ext>
              </a:extLst>
            </p:cNvPr>
            <p:cNvSpPr/>
            <p:nvPr/>
          </p:nvSpPr>
          <p:spPr>
            <a:xfrm>
              <a:off x="299275" y="178778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9879;p116">
              <a:extLst>
                <a:ext uri="{FF2B5EF4-FFF2-40B4-BE49-F238E27FC236}">
                  <a16:creationId xmlns:a16="http://schemas.microsoft.com/office/drawing/2014/main" id="{0026DD2B-FC77-0D20-94AE-F2BF3C0AFBEC}"/>
                </a:ext>
              </a:extLst>
            </p:cNvPr>
            <p:cNvSpPr/>
            <p:nvPr/>
          </p:nvSpPr>
          <p:spPr>
            <a:xfrm>
              <a:off x="390850" y="1794265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74"/>
                    <a:pt x="18" y="91"/>
                    <a:pt x="57" y="91"/>
                  </a:cubicBezTo>
                  <a:cubicBezTo>
                    <a:pt x="67" y="96"/>
                    <a:pt x="75" y="98"/>
                    <a:pt x="81" y="98"/>
                  </a:cubicBezTo>
                  <a:cubicBezTo>
                    <a:pt x="100" y="98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9880;p116">
              <a:extLst>
                <a:ext uri="{FF2B5EF4-FFF2-40B4-BE49-F238E27FC236}">
                  <a16:creationId xmlns:a16="http://schemas.microsoft.com/office/drawing/2014/main" id="{7550A2A1-F66B-26C0-DD38-B56BD71B61A0}"/>
                </a:ext>
              </a:extLst>
            </p:cNvPr>
            <p:cNvSpPr/>
            <p:nvPr/>
          </p:nvSpPr>
          <p:spPr>
            <a:xfrm>
              <a:off x="495020" y="1807973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7"/>
                    <a:pt x="0" y="52"/>
                  </a:cubicBezTo>
                  <a:cubicBezTo>
                    <a:pt x="0" y="74"/>
                    <a:pt x="22" y="91"/>
                    <a:pt x="57" y="109"/>
                  </a:cubicBezTo>
                  <a:cubicBezTo>
                    <a:pt x="92" y="109"/>
                    <a:pt x="131" y="91"/>
                    <a:pt x="131" y="74"/>
                  </a:cubicBezTo>
                  <a:cubicBezTo>
                    <a:pt x="131" y="35"/>
                    <a:pt x="92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9881;p116">
              <a:extLst>
                <a:ext uri="{FF2B5EF4-FFF2-40B4-BE49-F238E27FC236}">
                  <a16:creationId xmlns:a16="http://schemas.microsoft.com/office/drawing/2014/main" id="{809AF1E5-A281-3126-70E5-14D3E6264502}"/>
                </a:ext>
              </a:extLst>
            </p:cNvPr>
            <p:cNvSpPr/>
            <p:nvPr/>
          </p:nvSpPr>
          <p:spPr>
            <a:xfrm>
              <a:off x="606206" y="18279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9882;p116">
              <a:extLst>
                <a:ext uri="{FF2B5EF4-FFF2-40B4-BE49-F238E27FC236}">
                  <a16:creationId xmlns:a16="http://schemas.microsoft.com/office/drawing/2014/main" id="{5AE0A7BB-B95E-12BD-808F-02274F6345D4}"/>
                </a:ext>
              </a:extLst>
            </p:cNvPr>
            <p:cNvSpPr/>
            <p:nvPr/>
          </p:nvSpPr>
          <p:spPr>
            <a:xfrm>
              <a:off x="720450" y="1850208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4"/>
                    <a:pt x="18" y="98"/>
                    <a:pt x="53" y="98"/>
                  </a:cubicBezTo>
                  <a:cubicBezTo>
                    <a:pt x="92" y="98"/>
                    <a:pt x="127" y="98"/>
                    <a:pt x="127" y="64"/>
                  </a:cubicBezTo>
                  <a:cubicBezTo>
                    <a:pt x="127" y="42"/>
                    <a:pt x="92" y="7"/>
                    <a:pt x="53" y="7"/>
                  </a:cubicBezTo>
                  <a:cubicBezTo>
                    <a:pt x="43" y="2"/>
                    <a:pt x="35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9883;p116">
              <a:extLst>
                <a:ext uri="{FF2B5EF4-FFF2-40B4-BE49-F238E27FC236}">
                  <a16:creationId xmlns:a16="http://schemas.microsoft.com/office/drawing/2014/main" id="{B8BA3873-2D56-C44C-A407-B7EB76462F0A}"/>
                </a:ext>
              </a:extLst>
            </p:cNvPr>
            <p:cNvSpPr/>
            <p:nvPr/>
          </p:nvSpPr>
          <p:spPr>
            <a:xfrm>
              <a:off x="831636" y="1870400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4"/>
                    <a:pt x="87" y="7"/>
                    <a:pt x="53" y="7"/>
                  </a:cubicBezTo>
                  <a:cubicBezTo>
                    <a:pt x="43" y="2"/>
                    <a:pt x="35" y="0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9884;p116">
              <a:extLst>
                <a:ext uri="{FF2B5EF4-FFF2-40B4-BE49-F238E27FC236}">
                  <a16:creationId xmlns:a16="http://schemas.microsoft.com/office/drawing/2014/main" id="{E66B7ACB-140B-28F0-BAA7-7B5CF6A2F0BF}"/>
                </a:ext>
              </a:extLst>
            </p:cNvPr>
            <p:cNvSpPr/>
            <p:nvPr/>
          </p:nvSpPr>
          <p:spPr>
            <a:xfrm>
              <a:off x="299275" y="1861878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9885;p116">
              <a:extLst>
                <a:ext uri="{FF2B5EF4-FFF2-40B4-BE49-F238E27FC236}">
                  <a16:creationId xmlns:a16="http://schemas.microsoft.com/office/drawing/2014/main" id="{BE908B86-AD25-A47D-723B-A2E402EA4230}"/>
                </a:ext>
              </a:extLst>
            </p:cNvPr>
            <p:cNvSpPr/>
            <p:nvPr/>
          </p:nvSpPr>
          <p:spPr>
            <a:xfrm>
              <a:off x="390850" y="186836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9886;p116">
              <a:extLst>
                <a:ext uri="{FF2B5EF4-FFF2-40B4-BE49-F238E27FC236}">
                  <a16:creationId xmlns:a16="http://schemas.microsoft.com/office/drawing/2014/main" id="{DEDF7BCF-F340-8A4D-6568-9487E9F30C68}"/>
                </a:ext>
              </a:extLst>
            </p:cNvPr>
            <p:cNvSpPr/>
            <p:nvPr/>
          </p:nvSpPr>
          <p:spPr>
            <a:xfrm>
              <a:off x="495020" y="188207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67" y="93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9887;p116">
              <a:extLst>
                <a:ext uri="{FF2B5EF4-FFF2-40B4-BE49-F238E27FC236}">
                  <a16:creationId xmlns:a16="http://schemas.microsoft.com/office/drawing/2014/main" id="{F8239246-5079-34DF-62FF-837BF3AAE29D}"/>
                </a:ext>
              </a:extLst>
            </p:cNvPr>
            <p:cNvSpPr/>
            <p:nvPr/>
          </p:nvSpPr>
          <p:spPr>
            <a:xfrm>
              <a:off x="606206" y="1902261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66" y="93"/>
                    <a:pt x="76" y="96"/>
                    <a:pt x="85" y="96"/>
                  </a:cubicBezTo>
                  <a:cubicBezTo>
                    <a:pt x="108" y="96"/>
                    <a:pt x="126" y="78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9888;p116">
              <a:extLst>
                <a:ext uri="{FF2B5EF4-FFF2-40B4-BE49-F238E27FC236}">
                  <a16:creationId xmlns:a16="http://schemas.microsoft.com/office/drawing/2014/main" id="{7F6A379F-51BD-0889-571F-4790C17FA9FB}"/>
                </a:ext>
              </a:extLst>
            </p:cNvPr>
            <p:cNvSpPr/>
            <p:nvPr/>
          </p:nvSpPr>
          <p:spPr>
            <a:xfrm>
              <a:off x="720450" y="192430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53" y="99"/>
                  </a:cubicBezTo>
                  <a:cubicBezTo>
                    <a:pt x="92" y="99"/>
                    <a:pt x="127" y="77"/>
                    <a:pt x="127" y="60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9889;p116">
              <a:extLst>
                <a:ext uri="{FF2B5EF4-FFF2-40B4-BE49-F238E27FC236}">
                  <a16:creationId xmlns:a16="http://schemas.microsoft.com/office/drawing/2014/main" id="{6451C98D-644E-3478-149A-A81EDEEC4CAB}"/>
                </a:ext>
              </a:extLst>
            </p:cNvPr>
            <p:cNvSpPr/>
            <p:nvPr/>
          </p:nvSpPr>
          <p:spPr>
            <a:xfrm>
              <a:off x="831636" y="194245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0"/>
                    <a:pt x="18" y="88"/>
                    <a:pt x="53" y="110"/>
                  </a:cubicBezTo>
                  <a:cubicBezTo>
                    <a:pt x="87" y="110"/>
                    <a:pt x="127" y="88"/>
                    <a:pt x="127" y="70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9890;p116">
              <a:extLst>
                <a:ext uri="{FF2B5EF4-FFF2-40B4-BE49-F238E27FC236}">
                  <a16:creationId xmlns:a16="http://schemas.microsoft.com/office/drawing/2014/main" id="{069AF6B4-3ADE-0105-E8E4-1AC9410C4AD2}"/>
                </a:ext>
              </a:extLst>
            </p:cNvPr>
            <p:cNvSpPr/>
            <p:nvPr/>
          </p:nvSpPr>
          <p:spPr>
            <a:xfrm>
              <a:off x="299275" y="1934308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45" y="1"/>
                  </a:moveTo>
                  <a:cubicBezTo>
                    <a:pt x="26" y="1"/>
                    <a:pt x="1" y="27"/>
                    <a:pt x="1" y="45"/>
                  </a:cubicBezTo>
                  <a:cubicBezTo>
                    <a:pt x="1" y="80"/>
                    <a:pt x="40" y="97"/>
                    <a:pt x="57" y="97"/>
                  </a:cubicBezTo>
                  <a:cubicBezTo>
                    <a:pt x="75" y="97"/>
                    <a:pt x="109" y="80"/>
                    <a:pt x="109" y="45"/>
                  </a:cubicBezTo>
                  <a:cubicBezTo>
                    <a:pt x="109" y="23"/>
                    <a:pt x="75" y="6"/>
                    <a:pt x="57" y="6"/>
                  </a:cubicBezTo>
                  <a:cubicBezTo>
                    <a:pt x="54" y="2"/>
                    <a:pt x="50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9891;p116">
              <a:extLst>
                <a:ext uri="{FF2B5EF4-FFF2-40B4-BE49-F238E27FC236}">
                  <a16:creationId xmlns:a16="http://schemas.microsoft.com/office/drawing/2014/main" id="{92B4739A-35A1-1BD2-455C-1B43880EAEA4}"/>
                </a:ext>
              </a:extLst>
            </p:cNvPr>
            <p:cNvSpPr/>
            <p:nvPr/>
          </p:nvSpPr>
          <p:spPr>
            <a:xfrm>
              <a:off x="390850" y="1938384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23"/>
                    <a:pt x="1" y="58"/>
                  </a:cubicBezTo>
                  <a:cubicBezTo>
                    <a:pt x="1" y="75"/>
                    <a:pt x="18" y="110"/>
                    <a:pt x="57" y="110"/>
                  </a:cubicBezTo>
                  <a:cubicBezTo>
                    <a:pt x="92" y="110"/>
                    <a:pt x="109" y="92"/>
                    <a:pt x="109" y="58"/>
                  </a:cubicBezTo>
                  <a:cubicBezTo>
                    <a:pt x="109" y="40"/>
                    <a:pt x="92" y="23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9892;p116">
              <a:extLst>
                <a:ext uri="{FF2B5EF4-FFF2-40B4-BE49-F238E27FC236}">
                  <a16:creationId xmlns:a16="http://schemas.microsoft.com/office/drawing/2014/main" id="{8F129270-8881-2801-65BA-F53C33F4DC5F}"/>
                </a:ext>
              </a:extLst>
            </p:cNvPr>
            <p:cNvSpPr/>
            <p:nvPr/>
          </p:nvSpPr>
          <p:spPr>
            <a:xfrm>
              <a:off x="495020" y="1955426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40"/>
                  </a:cubicBezTo>
                  <a:cubicBezTo>
                    <a:pt x="0" y="57"/>
                    <a:pt x="22" y="92"/>
                    <a:pt x="57" y="92"/>
                  </a:cubicBezTo>
                  <a:cubicBezTo>
                    <a:pt x="66" y="96"/>
                    <a:pt x="76" y="99"/>
                    <a:pt x="85" y="99"/>
                  </a:cubicBezTo>
                  <a:cubicBezTo>
                    <a:pt x="110" y="99"/>
                    <a:pt x="131" y="82"/>
                    <a:pt x="131" y="57"/>
                  </a:cubicBezTo>
                  <a:cubicBezTo>
                    <a:pt x="131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9893;p116">
              <a:extLst>
                <a:ext uri="{FF2B5EF4-FFF2-40B4-BE49-F238E27FC236}">
                  <a16:creationId xmlns:a16="http://schemas.microsoft.com/office/drawing/2014/main" id="{DB83EAB1-2C3F-060C-5A8D-9519EAEEEFF8}"/>
                </a:ext>
              </a:extLst>
            </p:cNvPr>
            <p:cNvSpPr/>
            <p:nvPr/>
          </p:nvSpPr>
          <p:spPr>
            <a:xfrm>
              <a:off x="606206" y="1975617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0"/>
                    <a:pt x="0" y="39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2"/>
                    <a:pt x="126" y="57"/>
                  </a:cubicBezTo>
                  <a:cubicBezTo>
                    <a:pt x="126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9894;p116">
              <a:extLst>
                <a:ext uri="{FF2B5EF4-FFF2-40B4-BE49-F238E27FC236}">
                  <a16:creationId xmlns:a16="http://schemas.microsoft.com/office/drawing/2014/main" id="{8DC03B2E-90FB-3A48-E84D-EAAEF2CA7684}"/>
                </a:ext>
              </a:extLst>
            </p:cNvPr>
            <p:cNvSpPr/>
            <p:nvPr/>
          </p:nvSpPr>
          <p:spPr>
            <a:xfrm>
              <a:off x="720450" y="19956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5"/>
                  </a:cubicBezTo>
                  <a:cubicBezTo>
                    <a:pt x="127" y="40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9895;p116">
              <a:extLst>
                <a:ext uri="{FF2B5EF4-FFF2-40B4-BE49-F238E27FC236}">
                  <a16:creationId xmlns:a16="http://schemas.microsoft.com/office/drawing/2014/main" id="{2FDE7A38-A937-BDEC-C098-ECE76C947582}"/>
                </a:ext>
              </a:extLst>
            </p:cNvPr>
            <p:cNvSpPr/>
            <p:nvPr/>
          </p:nvSpPr>
          <p:spPr>
            <a:xfrm>
              <a:off x="831636" y="201581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9896;p116">
              <a:extLst>
                <a:ext uri="{FF2B5EF4-FFF2-40B4-BE49-F238E27FC236}">
                  <a16:creationId xmlns:a16="http://schemas.microsoft.com/office/drawing/2014/main" id="{D651F05A-EEFA-5EB7-FE28-2DB8467F7D08}"/>
                </a:ext>
              </a:extLst>
            </p:cNvPr>
            <p:cNvSpPr/>
            <p:nvPr/>
          </p:nvSpPr>
          <p:spPr>
            <a:xfrm>
              <a:off x="299275" y="1129245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9897;p116">
              <a:extLst>
                <a:ext uri="{FF2B5EF4-FFF2-40B4-BE49-F238E27FC236}">
                  <a16:creationId xmlns:a16="http://schemas.microsoft.com/office/drawing/2014/main" id="{FBCB7766-484F-0984-49C3-CF6D0A4593E7}"/>
                </a:ext>
              </a:extLst>
            </p:cNvPr>
            <p:cNvSpPr/>
            <p:nvPr/>
          </p:nvSpPr>
          <p:spPr>
            <a:xfrm>
              <a:off x="390850" y="1136470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7" y="87"/>
                  </a:cubicBezTo>
                  <a:cubicBezTo>
                    <a:pt x="67" y="94"/>
                    <a:pt x="75" y="96"/>
                    <a:pt x="82" y="96"/>
                  </a:cubicBezTo>
                  <a:cubicBezTo>
                    <a:pt x="100" y="96"/>
                    <a:pt x="109" y="78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9898;p116">
              <a:extLst>
                <a:ext uri="{FF2B5EF4-FFF2-40B4-BE49-F238E27FC236}">
                  <a16:creationId xmlns:a16="http://schemas.microsoft.com/office/drawing/2014/main" id="{0C097847-DA67-7E76-04BC-80D64EF6F411}"/>
                </a:ext>
              </a:extLst>
            </p:cNvPr>
            <p:cNvSpPr/>
            <p:nvPr/>
          </p:nvSpPr>
          <p:spPr>
            <a:xfrm>
              <a:off x="495020" y="1151289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81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29"/>
                    <a:pt x="92" y="7"/>
                    <a:pt x="57" y="7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9899;p116">
              <a:extLst>
                <a:ext uri="{FF2B5EF4-FFF2-40B4-BE49-F238E27FC236}">
                  <a16:creationId xmlns:a16="http://schemas.microsoft.com/office/drawing/2014/main" id="{9A887557-3B86-3C72-94CB-04804DE0ADC3}"/>
                </a:ext>
              </a:extLst>
            </p:cNvPr>
            <p:cNvSpPr/>
            <p:nvPr/>
          </p:nvSpPr>
          <p:spPr>
            <a:xfrm>
              <a:off x="606206" y="116944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40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9900;p116">
              <a:extLst>
                <a:ext uri="{FF2B5EF4-FFF2-40B4-BE49-F238E27FC236}">
                  <a16:creationId xmlns:a16="http://schemas.microsoft.com/office/drawing/2014/main" id="{34FECF75-0E9A-11FA-1929-1242975329DE}"/>
                </a:ext>
              </a:extLst>
            </p:cNvPr>
            <p:cNvSpPr/>
            <p:nvPr/>
          </p:nvSpPr>
          <p:spPr>
            <a:xfrm>
              <a:off x="720450" y="11929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0"/>
                    <a:pt x="1" y="39"/>
                  </a:cubicBezTo>
                  <a:cubicBezTo>
                    <a:pt x="1" y="57"/>
                    <a:pt x="18" y="91"/>
                    <a:pt x="53" y="91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9901;p116">
              <a:extLst>
                <a:ext uri="{FF2B5EF4-FFF2-40B4-BE49-F238E27FC236}">
                  <a16:creationId xmlns:a16="http://schemas.microsoft.com/office/drawing/2014/main" id="{B16C6B29-CD1B-AC6F-AB37-AFB2ECE2A98D}"/>
                </a:ext>
              </a:extLst>
            </p:cNvPr>
            <p:cNvSpPr/>
            <p:nvPr/>
          </p:nvSpPr>
          <p:spPr>
            <a:xfrm>
              <a:off x="831636" y="1211863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9"/>
                    <a:pt x="87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9902;p116">
              <a:extLst>
                <a:ext uri="{FF2B5EF4-FFF2-40B4-BE49-F238E27FC236}">
                  <a16:creationId xmlns:a16="http://schemas.microsoft.com/office/drawing/2014/main" id="{28EED375-0B1D-5438-AD21-57379A0DD499}"/>
                </a:ext>
              </a:extLst>
            </p:cNvPr>
            <p:cNvSpPr/>
            <p:nvPr/>
          </p:nvSpPr>
          <p:spPr>
            <a:xfrm>
              <a:off x="299275" y="1203342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9903;p116">
              <a:extLst>
                <a:ext uri="{FF2B5EF4-FFF2-40B4-BE49-F238E27FC236}">
                  <a16:creationId xmlns:a16="http://schemas.microsoft.com/office/drawing/2014/main" id="{6E7B2415-B956-716F-E384-F3BECA5FAC1F}"/>
                </a:ext>
              </a:extLst>
            </p:cNvPr>
            <p:cNvSpPr/>
            <p:nvPr/>
          </p:nvSpPr>
          <p:spPr>
            <a:xfrm>
              <a:off x="390850" y="12098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9904;p116">
              <a:extLst>
                <a:ext uri="{FF2B5EF4-FFF2-40B4-BE49-F238E27FC236}">
                  <a16:creationId xmlns:a16="http://schemas.microsoft.com/office/drawing/2014/main" id="{62C15E3F-783B-0213-CA7B-3B098D25EEA3}"/>
                </a:ext>
              </a:extLst>
            </p:cNvPr>
            <p:cNvSpPr/>
            <p:nvPr/>
          </p:nvSpPr>
          <p:spPr>
            <a:xfrm>
              <a:off x="495020" y="12235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4"/>
                    <a:pt x="22" y="92"/>
                    <a:pt x="57" y="109"/>
                  </a:cubicBezTo>
                  <a:cubicBezTo>
                    <a:pt x="92" y="109"/>
                    <a:pt x="131" y="92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9905;p116">
              <a:extLst>
                <a:ext uri="{FF2B5EF4-FFF2-40B4-BE49-F238E27FC236}">
                  <a16:creationId xmlns:a16="http://schemas.microsoft.com/office/drawing/2014/main" id="{2779D811-2644-C58D-9BE3-9623419EC642}"/>
                </a:ext>
              </a:extLst>
            </p:cNvPr>
            <p:cNvSpPr/>
            <p:nvPr/>
          </p:nvSpPr>
          <p:spPr>
            <a:xfrm>
              <a:off x="606206" y="124372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1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9906;p116">
              <a:extLst>
                <a:ext uri="{FF2B5EF4-FFF2-40B4-BE49-F238E27FC236}">
                  <a16:creationId xmlns:a16="http://schemas.microsoft.com/office/drawing/2014/main" id="{12F8AE91-4C9C-455F-69EA-C0318B9DFA78}"/>
                </a:ext>
              </a:extLst>
            </p:cNvPr>
            <p:cNvSpPr/>
            <p:nvPr/>
          </p:nvSpPr>
          <p:spPr>
            <a:xfrm>
              <a:off x="720450" y="12657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81"/>
                    <a:pt x="53" y="99"/>
                  </a:cubicBezTo>
                  <a:cubicBezTo>
                    <a:pt x="92" y="99"/>
                    <a:pt x="127" y="81"/>
                    <a:pt x="127" y="64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9907;p116">
              <a:extLst>
                <a:ext uri="{FF2B5EF4-FFF2-40B4-BE49-F238E27FC236}">
                  <a16:creationId xmlns:a16="http://schemas.microsoft.com/office/drawing/2014/main" id="{DBCF5979-93C6-13C3-3255-68FD10764837}"/>
                </a:ext>
              </a:extLst>
            </p:cNvPr>
            <p:cNvSpPr/>
            <p:nvPr/>
          </p:nvSpPr>
          <p:spPr>
            <a:xfrm>
              <a:off x="831636" y="128392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9908;p116">
              <a:extLst>
                <a:ext uri="{FF2B5EF4-FFF2-40B4-BE49-F238E27FC236}">
                  <a16:creationId xmlns:a16="http://schemas.microsoft.com/office/drawing/2014/main" id="{2D54E52A-3133-DDBC-FD6D-834A39D8C08C}"/>
                </a:ext>
              </a:extLst>
            </p:cNvPr>
            <p:cNvSpPr/>
            <p:nvPr/>
          </p:nvSpPr>
          <p:spPr>
            <a:xfrm>
              <a:off x="299275" y="127743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71"/>
                    <a:pt x="40" y="88"/>
                    <a:pt x="57" y="88"/>
                  </a:cubicBezTo>
                  <a:cubicBezTo>
                    <a:pt x="75" y="88"/>
                    <a:pt x="109" y="71"/>
                    <a:pt x="109" y="36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9909;p116">
              <a:extLst>
                <a:ext uri="{FF2B5EF4-FFF2-40B4-BE49-F238E27FC236}">
                  <a16:creationId xmlns:a16="http://schemas.microsoft.com/office/drawing/2014/main" id="{3E618FCC-8C19-7BCE-829D-91C6052A142E}"/>
                </a:ext>
              </a:extLst>
            </p:cNvPr>
            <p:cNvSpPr/>
            <p:nvPr/>
          </p:nvSpPr>
          <p:spPr>
            <a:xfrm>
              <a:off x="390850" y="1282626"/>
              <a:ext cx="19791" cy="18525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30" y="1"/>
                  </a:moveTo>
                  <a:cubicBezTo>
                    <a:pt x="10" y="1"/>
                    <a:pt x="1" y="17"/>
                    <a:pt x="1" y="43"/>
                  </a:cubicBezTo>
                  <a:cubicBezTo>
                    <a:pt x="1" y="60"/>
                    <a:pt x="18" y="99"/>
                    <a:pt x="57" y="99"/>
                  </a:cubicBezTo>
                  <a:cubicBezTo>
                    <a:pt x="92" y="99"/>
                    <a:pt x="109" y="82"/>
                    <a:pt x="109" y="60"/>
                  </a:cubicBezTo>
                  <a:cubicBezTo>
                    <a:pt x="109" y="25"/>
                    <a:pt x="92" y="8"/>
                    <a:pt x="57" y="8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9910;p116">
              <a:extLst>
                <a:ext uri="{FF2B5EF4-FFF2-40B4-BE49-F238E27FC236}">
                  <a16:creationId xmlns:a16="http://schemas.microsoft.com/office/drawing/2014/main" id="{40A0F836-C2D0-E1B3-3B9F-640EC40E4EA7}"/>
                </a:ext>
              </a:extLst>
            </p:cNvPr>
            <p:cNvSpPr/>
            <p:nvPr/>
          </p:nvSpPr>
          <p:spPr>
            <a:xfrm>
              <a:off x="495020" y="1297630"/>
              <a:ext cx="23569" cy="17969"/>
            </a:xfrm>
            <a:custGeom>
              <a:avLst/>
              <a:gdLst/>
              <a:ahLst/>
              <a:cxnLst/>
              <a:rect l="l" t="t" r="r" b="b"/>
              <a:pathLst>
                <a:path w="131" h="97" extrusionOk="0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53"/>
                    <a:pt x="22" y="88"/>
                    <a:pt x="57" y="88"/>
                  </a:cubicBezTo>
                  <a:cubicBezTo>
                    <a:pt x="67" y="94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9911;p116">
              <a:extLst>
                <a:ext uri="{FF2B5EF4-FFF2-40B4-BE49-F238E27FC236}">
                  <a16:creationId xmlns:a16="http://schemas.microsoft.com/office/drawing/2014/main" id="{BC3B2891-E52C-01C7-EE10-D8139E589104}"/>
                </a:ext>
              </a:extLst>
            </p:cNvPr>
            <p:cNvSpPr/>
            <p:nvPr/>
          </p:nvSpPr>
          <p:spPr>
            <a:xfrm>
              <a:off x="606206" y="1317822"/>
              <a:ext cx="22849" cy="17969"/>
            </a:xfrm>
            <a:custGeom>
              <a:avLst/>
              <a:gdLst/>
              <a:ahLst/>
              <a:cxnLst/>
              <a:rect l="l" t="t" r="r" b="b"/>
              <a:pathLst>
                <a:path w="127" h="97" extrusionOk="0">
                  <a:moveTo>
                    <a:pt x="57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18" y="88"/>
                    <a:pt x="57" y="88"/>
                  </a:cubicBezTo>
                  <a:cubicBezTo>
                    <a:pt x="66" y="94"/>
                    <a:pt x="76" y="96"/>
                    <a:pt x="85" y="96"/>
                  </a:cubicBezTo>
                  <a:cubicBezTo>
                    <a:pt x="108" y="96"/>
                    <a:pt x="126" y="78"/>
                    <a:pt x="126" y="53"/>
                  </a:cubicBezTo>
                  <a:cubicBezTo>
                    <a:pt x="126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9912;p116">
              <a:extLst>
                <a:ext uri="{FF2B5EF4-FFF2-40B4-BE49-F238E27FC236}">
                  <a16:creationId xmlns:a16="http://schemas.microsoft.com/office/drawing/2014/main" id="{469D76D2-CE5F-7CE8-2D08-8B749DA96F45}"/>
                </a:ext>
              </a:extLst>
            </p:cNvPr>
            <p:cNvSpPr/>
            <p:nvPr/>
          </p:nvSpPr>
          <p:spPr>
            <a:xfrm>
              <a:off x="720450" y="1338013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109"/>
                  </a:cubicBezTo>
                  <a:cubicBezTo>
                    <a:pt x="92" y="109"/>
                    <a:pt x="127" y="87"/>
                    <a:pt x="127" y="70"/>
                  </a:cubicBezTo>
                  <a:cubicBezTo>
                    <a:pt x="127" y="35"/>
                    <a:pt x="92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9913;p116">
              <a:extLst>
                <a:ext uri="{FF2B5EF4-FFF2-40B4-BE49-F238E27FC236}">
                  <a16:creationId xmlns:a16="http://schemas.microsoft.com/office/drawing/2014/main" id="{BAC3D8E5-7491-7C5C-037F-D4A57AABCE29}"/>
                </a:ext>
              </a:extLst>
            </p:cNvPr>
            <p:cNvSpPr/>
            <p:nvPr/>
          </p:nvSpPr>
          <p:spPr>
            <a:xfrm>
              <a:off x="831636" y="1358205"/>
              <a:ext cx="22849" cy="17784"/>
            </a:xfrm>
            <a:custGeom>
              <a:avLst/>
              <a:gdLst/>
              <a:ahLst/>
              <a:cxnLst/>
              <a:rect l="l" t="t" r="r" b="b"/>
              <a:pathLst>
                <a:path w="127" h="96" extrusionOk="0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0"/>
                    <a:pt x="18" y="87"/>
                    <a:pt x="53" y="87"/>
                  </a:cubicBezTo>
                  <a:cubicBezTo>
                    <a:pt x="62" y="93"/>
                    <a:pt x="72" y="96"/>
                    <a:pt x="82" y="96"/>
                  </a:cubicBezTo>
                  <a:cubicBezTo>
                    <a:pt x="106" y="96"/>
                    <a:pt x="127" y="77"/>
                    <a:pt x="127" y="52"/>
                  </a:cubicBezTo>
                  <a:cubicBezTo>
                    <a:pt x="127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9914;p116">
              <a:extLst>
                <a:ext uri="{FF2B5EF4-FFF2-40B4-BE49-F238E27FC236}">
                  <a16:creationId xmlns:a16="http://schemas.microsoft.com/office/drawing/2014/main" id="{A381D9FC-EF22-D403-8AC4-F3C48181A096}"/>
                </a:ext>
              </a:extLst>
            </p:cNvPr>
            <p:cNvSpPr/>
            <p:nvPr/>
          </p:nvSpPr>
          <p:spPr>
            <a:xfrm>
              <a:off x="299275" y="1347646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109"/>
                    <a:pt x="57" y="109"/>
                  </a:cubicBezTo>
                  <a:cubicBezTo>
                    <a:pt x="75" y="109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9915;p116">
              <a:extLst>
                <a:ext uri="{FF2B5EF4-FFF2-40B4-BE49-F238E27FC236}">
                  <a16:creationId xmlns:a16="http://schemas.microsoft.com/office/drawing/2014/main" id="{E503FF70-2180-1499-1C5A-95372F71AB3F}"/>
                </a:ext>
              </a:extLst>
            </p:cNvPr>
            <p:cNvSpPr/>
            <p:nvPr/>
          </p:nvSpPr>
          <p:spPr>
            <a:xfrm>
              <a:off x="390850" y="1354129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7" y="96"/>
                    <a:pt x="75" y="99"/>
                    <a:pt x="81" y="99"/>
                  </a:cubicBezTo>
                  <a:cubicBezTo>
                    <a:pt x="100" y="99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9916;p116">
              <a:extLst>
                <a:ext uri="{FF2B5EF4-FFF2-40B4-BE49-F238E27FC236}">
                  <a16:creationId xmlns:a16="http://schemas.microsoft.com/office/drawing/2014/main" id="{5606ADD1-D397-1216-DAF7-2DEA8901745A}"/>
                </a:ext>
              </a:extLst>
            </p:cNvPr>
            <p:cNvSpPr/>
            <p:nvPr/>
          </p:nvSpPr>
          <p:spPr>
            <a:xfrm>
              <a:off x="495020" y="1369690"/>
              <a:ext cx="23569" cy="18525"/>
            </a:xfrm>
            <a:custGeom>
              <a:avLst/>
              <a:gdLst/>
              <a:ahLst/>
              <a:cxnLst/>
              <a:rect l="l" t="t" r="r" b="b"/>
              <a:pathLst>
                <a:path w="131" h="100" extrusionOk="0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2"/>
                    <a:pt x="131" y="64"/>
                  </a:cubicBezTo>
                  <a:cubicBezTo>
                    <a:pt x="131" y="25"/>
                    <a:pt x="92" y="8"/>
                    <a:pt x="57" y="8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9917;p116">
              <a:extLst>
                <a:ext uri="{FF2B5EF4-FFF2-40B4-BE49-F238E27FC236}">
                  <a16:creationId xmlns:a16="http://schemas.microsoft.com/office/drawing/2014/main" id="{79D950E9-AB7A-72E4-0069-82C6CD2FC1D0}"/>
                </a:ext>
              </a:extLst>
            </p:cNvPr>
            <p:cNvSpPr/>
            <p:nvPr/>
          </p:nvSpPr>
          <p:spPr>
            <a:xfrm>
              <a:off x="606206" y="138988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7" y="99"/>
                  </a:cubicBezTo>
                  <a:cubicBezTo>
                    <a:pt x="92" y="99"/>
                    <a:pt x="126" y="81"/>
                    <a:pt x="126" y="64"/>
                  </a:cubicBezTo>
                  <a:cubicBezTo>
                    <a:pt x="126" y="25"/>
                    <a:pt x="92" y="7"/>
                    <a:pt x="57" y="7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9918;p116">
              <a:extLst>
                <a:ext uri="{FF2B5EF4-FFF2-40B4-BE49-F238E27FC236}">
                  <a16:creationId xmlns:a16="http://schemas.microsoft.com/office/drawing/2014/main" id="{362075CD-8234-6D21-35F8-CF6746123296}"/>
                </a:ext>
              </a:extLst>
            </p:cNvPr>
            <p:cNvSpPr/>
            <p:nvPr/>
          </p:nvSpPr>
          <p:spPr>
            <a:xfrm>
              <a:off x="720450" y="14113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3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57"/>
                    <a:pt x="18" y="92"/>
                    <a:pt x="53" y="92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9919;p116">
              <a:extLst>
                <a:ext uri="{FF2B5EF4-FFF2-40B4-BE49-F238E27FC236}">
                  <a16:creationId xmlns:a16="http://schemas.microsoft.com/office/drawing/2014/main" id="{05428344-CED8-0E4F-746B-4C928877DDCC}"/>
                </a:ext>
              </a:extLst>
            </p:cNvPr>
            <p:cNvSpPr/>
            <p:nvPr/>
          </p:nvSpPr>
          <p:spPr>
            <a:xfrm>
              <a:off x="831636" y="1431561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3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57"/>
                    <a:pt x="18" y="91"/>
                    <a:pt x="53" y="91"/>
                  </a:cubicBezTo>
                  <a:cubicBezTo>
                    <a:pt x="87" y="91"/>
                    <a:pt x="127" y="91"/>
                    <a:pt x="127" y="57"/>
                  </a:cubicBezTo>
                  <a:cubicBezTo>
                    <a:pt x="127" y="39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9920;p116">
              <a:extLst>
                <a:ext uri="{FF2B5EF4-FFF2-40B4-BE49-F238E27FC236}">
                  <a16:creationId xmlns:a16="http://schemas.microsoft.com/office/drawing/2014/main" id="{A86EB6E0-FFFE-169D-C98B-4E0EBA044DF2}"/>
                </a:ext>
              </a:extLst>
            </p:cNvPr>
            <p:cNvSpPr/>
            <p:nvPr/>
          </p:nvSpPr>
          <p:spPr>
            <a:xfrm>
              <a:off x="299275" y="1421743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18"/>
                    <a:pt x="1" y="53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9921;p116">
              <a:extLst>
                <a:ext uri="{FF2B5EF4-FFF2-40B4-BE49-F238E27FC236}">
                  <a16:creationId xmlns:a16="http://schemas.microsoft.com/office/drawing/2014/main" id="{4B79A3B7-7B1F-5E3E-9661-99DC65B828E4}"/>
                </a:ext>
              </a:extLst>
            </p:cNvPr>
            <p:cNvSpPr/>
            <p:nvPr/>
          </p:nvSpPr>
          <p:spPr>
            <a:xfrm>
              <a:off x="390850" y="142822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9922;p116">
              <a:extLst>
                <a:ext uri="{FF2B5EF4-FFF2-40B4-BE49-F238E27FC236}">
                  <a16:creationId xmlns:a16="http://schemas.microsoft.com/office/drawing/2014/main" id="{2BA65FEA-FEC4-E27B-6A86-F3EF9B2DE258}"/>
                </a:ext>
              </a:extLst>
            </p:cNvPr>
            <p:cNvSpPr/>
            <p:nvPr/>
          </p:nvSpPr>
          <p:spPr>
            <a:xfrm>
              <a:off x="495020" y="1441934"/>
              <a:ext cx="23569" cy="20377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57" y="1"/>
                  </a:moveTo>
                  <a:cubicBezTo>
                    <a:pt x="22" y="1"/>
                    <a:pt x="0" y="18"/>
                    <a:pt x="0" y="35"/>
                  </a:cubicBezTo>
                  <a:cubicBezTo>
                    <a:pt x="0" y="70"/>
                    <a:pt x="22" y="92"/>
                    <a:pt x="57" y="109"/>
                  </a:cubicBezTo>
                  <a:cubicBezTo>
                    <a:pt x="92" y="109"/>
                    <a:pt x="131" y="92"/>
                    <a:pt x="131" y="70"/>
                  </a:cubicBezTo>
                  <a:cubicBezTo>
                    <a:pt x="131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9923;p116">
              <a:extLst>
                <a:ext uri="{FF2B5EF4-FFF2-40B4-BE49-F238E27FC236}">
                  <a16:creationId xmlns:a16="http://schemas.microsoft.com/office/drawing/2014/main" id="{2A34253E-30FB-B9E0-D096-F3F7D1A88239}"/>
                </a:ext>
              </a:extLst>
            </p:cNvPr>
            <p:cNvSpPr/>
            <p:nvPr/>
          </p:nvSpPr>
          <p:spPr>
            <a:xfrm>
              <a:off x="606206" y="1462126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0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9924;p116">
              <a:extLst>
                <a:ext uri="{FF2B5EF4-FFF2-40B4-BE49-F238E27FC236}">
                  <a16:creationId xmlns:a16="http://schemas.microsoft.com/office/drawing/2014/main" id="{23B21ECA-89EE-CEC2-19BC-994AE41D25F6}"/>
                </a:ext>
              </a:extLst>
            </p:cNvPr>
            <p:cNvSpPr/>
            <p:nvPr/>
          </p:nvSpPr>
          <p:spPr>
            <a:xfrm>
              <a:off x="720450" y="1484169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99"/>
                    <a:pt x="53" y="99"/>
                  </a:cubicBezTo>
                  <a:cubicBezTo>
                    <a:pt x="92" y="99"/>
                    <a:pt x="127" y="82"/>
                    <a:pt x="127" y="60"/>
                  </a:cubicBezTo>
                  <a:cubicBezTo>
                    <a:pt x="127" y="42"/>
                    <a:pt x="92" y="8"/>
                    <a:pt x="53" y="8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9925;p116">
              <a:extLst>
                <a:ext uri="{FF2B5EF4-FFF2-40B4-BE49-F238E27FC236}">
                  <a16:creationId xmlns:a16="http://schemas.microsoft.com/office/drawing/2014/main" id="{926C0D98-18BD-4FCA-80C1-51A19268F05A}"/>
                </a:ext>
              </a:extLst>
            </p:cNvPr>
            <p:cNvSpPr/>
            <p:nvPr/>
          </p:nvSpPr>
          <p:spPr>
            <a:xfrm>
              <a:off x="831636" y="1504361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28" y="1"/>
                  </a:moveTo>
                  <a:cubicBezTo>
                    <a:pt x="10" y="1"/>
                    <a:pt x="0" y="17"/>
                    <a:pt x="0" y="42"/>
                  </a:cubicBezTo>
                  <a:cubicBezTo>
                    <a:pt x="0" y="60"/>
                    <a:pt x="18" y="99"/>
                    <a:pt x="53" y="99"/>
                  </a:cubicBezTo>
                  <a:cubicBezTo>
                    <a:pt x="87" y="99"/>
                    <a:pt x="127" y="81"/>
                    <a:pt x="127" y="60"/>
                  </a:cubicBezTo>
                  <a:cubicBezTo>
                    <a:pt x="127" y="25"/>
                    <a:pt x="87" y="7"/>
                    <a:pt x="53" y="7"/>
                  </a:cubicBezTo>
                  <a:cubicBezTo>
                    <a:pt x="43" y="3"/>
                    <a:pt x="35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9926;p116">
              <a:extLst>
                <a:ext uri="{FF2B5EF4-FFF2-40B4-BE49-F238E27FC236}">
                  <a16:creationId xmlns:a16="http://schemas.microsoft.com/office/drawing/2014/main" id="{FE7073A0-F150-4B28-5E58-0B0BE722E3D4}"/>
                </a:ext>
              </a:extLst>
            </p:cNvPr>
            <p:cNvSpPr/>
            <p:nvPr/>
          </p:nvSpPr>
          <p:spPr>
            <a:xfrm>
              <a:off x="299275" y="1495099"/>
              <a:ext cx="19791" cy="17228"/>
            </a:xfrm>
            <a:custGeom>
              <a:avLst/>
              <a:gdLst/>
              <a:ahLst/>
              <a:cxnLst/>
              <a:rect l="l" t="t" r="r" b="b"/>
              <a:pathLst>
                <a:path w="110" h="93" extrusionOk="0">
                  <a:moveTo>
                    <a:pt x="57" y="1"/>
                  </a:moveTo>
                  <a:cubicBezTo>
                    <a:pt x="40" y="1"/>
                    <a:pt x="1" y="23"/>
                    <a:pt x="1" y="40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40"/>
                  </a:cubicBezTo>
                  <a:cubicBezTo>
                    <a:pt x="109" y="23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9927;p116">
              <a:extLst>
                <a:ext uri="{FF2B5EF4-FFF2-40B4-BE49-F238E27FC236}">
                  <a16:creationId xmlns:a16="http://schemas.microsoft.com/office/drawing/2014/main" id="{497C32AF-BDCB-B141-2FC5-DF18B67C6AF9}"/>
                </a:ext>
              </a:extLst>
            </p:cNvPr>
            <p:cNvSpPr/>
            <p:nvPr/>
          </p:nvSpPr>
          <p:spPr>
            <a:xfrm>
              <a:off x="390850" y="1501212"/>
              <a:ext cx="19791" cy="18339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30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59"/>
                    <a:pt x="18" y="98"/>
                    <a:pt x="57" y="98"/>
                  </a:cubicBezTo>
                  <a:cubicBezTo>
                    <a:pt x="92" y="98"/>
                    <a:pt x="109" y="77"/>
                    <a:pt x="109" y="59"/>
                  </a:cubicBezTo>
                  <a:cubicBezTo>
                    <a:pt x="109" y="24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9928;p116">
              <a:extLst>
                <a:ext uri="{FF2B5EF4-FFF2-40B4-BE49-F238E27FC236}">
                  <a16:creationId xmlns:a16="http://schemas.microsoft.com/office/drawing/2014/main" id="{D47E979D-E4E2-12E0-955E-AE5FC80E1B60}"/>
                </a:ext>
              </a:extLst>
            </p:cNvPr>
            <p:cNvSpPr/>
            <p:nvPr/>
          </p:nvSpPr>
          <p:spPr>
            <a:xfrm>
              <a:off x="495020" y="1515290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1"/>
                  </a:moveTo>
                  <a:cubicBezTo>
                    <a:pt x="22" y="1"/>
                    <a:pt x="0" y="22"/>
                    <a:pt x="0" y="40"/>
                  </a:cubicBezTo>
                  <a:cubicBezTo>
                    <a:pt x="0" y="75"/>
                    <a:pt x="22" y="92"/>
                    <a:pt x="57" y="92"/>
                  </a:cubicBezTo>
                  <a:cubicBezTo>
                    <a:pt x="66" y="97"/>
                    <a:pt x="76" y="99"/>
                    <a:pt x="85" y="99"/>
                  </a:cubicBezTo>
                  <a:cubicBezTo>
                    <a:pt x="110" y="99"/>
                    <a:pt x="131" y="83"/>
                    <a:pt x="131" y="57"/>
                  </a:cubicBezTo>
                  <a:cubicBezTo>
                    <a:pt x="131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9929;p116">
              <a:extLst>
                <a:ext uri="{FF2B5EF4-FFF2-40B4-BE49-F238E27FC236}">
                  <a16:creationId xmlns:a16="http://schemas.microsoft.com/office/drawing/2014/main" id="{6B13703C-0C48-86A3-A666-3A9281663534}"/>
                </a:ext>
              </a:extLst>
            </p:cNvPr>
            <p:cNvSpPr/>
            <p:nvPr/>
          </p:nvSpPr>
          <p:spPr>
            <a:xfrm>
              <a:off x="606206" y="153548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57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9"/>
                    <a:pt x="84" y="99"/>
                  </a:cubicBezTo>
                  <a:cubicBezTo>
                    <a:pt x="108" y="99"/>
                    <a:pt x="126" y="82"/>
                    <a:pt x="126" y="57"/>
                  </a:cubicBezTo>
                  <a:cubicBezTo>
                    <a:pt x="126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9930;p116">
              <a:extLst>
                <a:ext uri="{FF2B5EF4-FFF2-40B4-BE49-F238E27FC236}">
                  <a16:creationId xmlns:a16="http://schemas.microsoft.com/office/drawing/2014/main" id="{5F405C28-39CE-D118-1995-8EB0127A1B49}"/>
                </a:ext>
              </a:extLst>
            </p:cNvPr>
            <p:cNvSpPr/>
            <p:nvPr/>
          </p:nvSpPr>
          <p:spPr>
            <a:xfrm>
              <a:off x="720450" y="1555673"/>
              <a:ext cx="22849" cy="20192"/>
            </a:xfrm>
            <a:custGeom>
              <a:avLst/>
              <a:gdLst/>
              <a:ahLst/>
              <a:cxnLst/>
              <a:rect l="l" t="t" r="r" b="b"/>
              <a:pathLst>
                <a:path w="127" h="109" extrusionOk="0">
                  <a:moveTo>
                    <a:pt x="53" y="0"/>
                  </a:moveTo>
                  <a:cubicBezTo>
                    <a:pt x="18" y="0"/>
                    <a:pt x="1" y="22"/>
                    <a:pt x="1" y="39"/>
                  </a:cubicBezTo>
                  <a:cubicBezTo>
                    <a:pt x="1" y="74"/>
                    <a:pt x="18" y="92"/>
                    <a:pt x="53" y="109"/>
                  </a:cubicBezTo>
                  <a:cubicBezTo>
                    <a:pt x="92" y="109"/>
                    <a:pt x="127" y="92"/>
                    <a:pt x="127" y="74"/>
                  </a:cubicBezTo>
                  <a:cubicBezTo>
                    <a:pt x="127" y="39"/>
                    <a:pt x="92" y="22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9931;p116">
              <a:extLst>
                <a:ext uri="{FF2B5EF4-FFF2-40B4-BE49-F238E27FC236}">
                  <a16:creationId xmlns:a16="http://schemas.microsoft.com/office/drawing/2014/main" id="{F468F204-7CB6-7E8A-F54E-5C5759539860}"/>
                </a:ext>
              </a:extLst>
            </p:cNvPr>
            <p:cNvSpPr/>
            <p:nvPr/>
          </p:nvSpPr>
          <p:spPr>
            <a:xfrm>
              <a:off x="831636" y="157567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3" y="1"/>
                  </a:moveTo>
                  <a:cubicBezTo>
                    <a:pt x="18" y="1"/>
                    <a:pt x="0" y="23"/>
                    <a:pt x="0" y="40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40"/>
                    <a:pt x="87" y="23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9932;p116">
              <a:extLst>
                <a:ext uri="{FF2B5EF4-FFF2-40B4-BE49-F238E27FC236}">
                  <a16:creationId xmlns:a16="http://schemas.microsoft.com/office/drawing/2014/main" id="{A9FCBE48-6644-D0DD-0415-4AF9CB96D532}"/>
                </a:ext>
              </a:extLst>
            </p:cNvPr>
            <p:cNvSpPr/>
            <p:nvPr/>
          </p:nvSpPr>
          <p:spPr>
            <a:xfrm>
              <a:off x="299275" y="689109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22"/>
                    <a:pt x="1" y="57"/>
                  </a:cubicBezTo>
                  <a:cubicBezTo>
                    <a:pt x="1" y="71"/>
                    <a:pt x="15" y="97"/>
                    <a:pt x="39" y="97"/>
                  </a:cubicBezTo>
                  <a:cubicBezTo>
                    <a:pt x="44" y="97"/>
                    <a:pt x="50" y="95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9933;p116">
              <a:extLst>
                <a:ext uri="{FF2B5EF4-FFF2-40B4-BE49-F238E27FC236}">
                  <a16:creationId xmlns:a16="http://schemas.microsoft.com/office/drawing/2014/main" id="{C56AA22A-D9CF-0D4D-056E-2821975DF7C2}"/>
                </a:ext>
              </a:extLst>
            </p:cNvPr>
            <p:cNvSpPr/>
            <p:nvPr/>
          </p:nvSpPr>
          <p:spPr>
            <a:xfrm>
              <a:off x="381495" y="689109"/>
              <a:ext cx="15833" cy="17043"/>
            </a:xfrm>
            <a:custGeom>
              <a:avLst/>
              <a:gdLst/>
              <a:ahLst/>
              <a:cxnLst/>
              <a:rect l="l" t="t" r="r" b="b"/>
              <a:pathLst>
                <a:path w="88" h="92" extrusionOk="0">
                  <a:moveTo>
                    <a:pt x="53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40"/>
                  </a:cubicBezTo>
                  <a:cubicBezTo>
                    <a:pt x="87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9934;p116">
              <a:extLst>
                <a:ext uri="{FF2B5EF4-FFF2-40B4-BE49-F238E27FC236}">
                  <a16:creationId xmlns:a16="http://schemas.microsoft.com/office/drawing/2014/main" id="{303E9C4F-08BD-61E4-1F5F-83025F60C6C2}"/>
                </a:ext>
              </a:extLst>
            </p:cNvPr>
            <p:cNvSpPr/>
            <p:nvPr/>
          </p:nvSpPr>
          <p:spPr>
            <a:xfrm>
              <a:off x="462816" y="682626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6" y="1"/>
                  </a:moveTo>
                  <a:cubicBezTo>
                    <a:pt x="18" y="18"/>
                    <a:pt x="1" y="35"/>
                    <a:pt x="1" y="57"/>
                  </a:cubicBezTo>
                  <a:cubicBezTo>
                    <a:pt x="1" y="92"/>
                    <a:pt x="18" y="109"/>
                    <a:pt x="36" y="109"/>
                  </a:cubicBezTo>
                  <a:cubicBezTo>
                    <a:pt x="71" y="109"/>
                    <a:pt x="92" y="75"/>
                    <a:pt x="92" y="57"/>
                  </a:cubicBezTo>
                  <a:cubicBezTo>
                    <a:pt x="92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9935;p116">
              <a:extLst>
                <a:ext uri="{FF2B5EF4-FFF2-40B4-BE49-F238E27FC236}">
                  <a16:creationId xmlns:a16="http://schemas.microsoft.com/office/drawing/2014/main" id="{883A5575-162F-C5C5-222E-9D0AB5CDEAC1}"/>
                </a:ext>
              </a:extLst>
            </p:cNvPr>
            <p:cNvSpPr/>
            <p:nvPr/>
          </p:nvSpPr>
          <p:spPr>
            <a:xfrm>
              <a:off x="541257" y="67947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2" y="0"/>
                  </a:moveTo>
                  <a:cubicBezTo>
                    <a:pt x="18" y="0"/>
                    <a:pt x="0" y="18"/>
                    <a:pt x="0" y="52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1" y="74"/>
                    <a:pt x="91" y="35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9936;p116">
              <a:extLst>
                <a:ext uri="{FF2B5EF4-FFF2-40B4-BE49-F238E27FC236}">
                  <a16:creationId xmlns:a16="http://schemas.microsoft.com/office/drawing/2014/main" id="{B04E2C95-E3F2-2CA0-D8EC-6AA8A37FEA20}"/>
                </a:ext>
              </a:extLst>
            </p:cNvPr>
            <p:cNvSpPr/>
            <p:nvPr/>
          </p:nvSpPr>
          <p:spPr>
            <a:xfrm>
              <a:off x="622578" y="672993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35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87"/>
                    <a:pt x="18" y="109"/>
                    <a:pt x="35" y="109"/>
                  </a:cubicBezTo>
                  <a:cubicBezTo>
                    <a:pt x="75" y="109"/>
                    <a:pt x="92" y="70"/>
                    <a:pt x="92" y="53"/>
                  </a:cubicBezTo>
                  <a:cubicBezTo>
                    <a:pt x="92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9937;p116">
              <a:extLst>
                <a:ext uri="{FF2B5EF4-FFF2-40B4-BE49-F238E27FC236}">
                  <a16:creationId xmlns:a16="http://schemas.microsoft.com/office/drawing/2014/main" id="{EFBF5AF0-A4C4-2E37-59C5-804D1B3267F2}"/>
                </a:ext>
              </a:extLst>
            </p:cNvPr>
            <p:cNvSpPr/>
            <p:nvPr/>
          </p:nvSpPr>
          <p:spPr>
            <a:xfrm>
              <a:off x="700840" y="668918"/>
              <a:ext cx="16732" cy="17969"/>
            </a:xfrm>
            <a:custGeom>
              <a:avLst/>
              <a:gdLst/>
              <a:ahLst/>
              <a:cxnLst/>
              <a:rect l="l" t="t" r="r" b="b"/>
              <a:pathLst>
                <a:path w="93" h="97" extrusionOk="0">
                  <a:moveTo>
                    <a:pt x="36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1"/>
                    <a:pt x="24" y="97"/>
                    <a:pt x="41" y="97"/>
                  </a:cubicBezTo>
                  <a:cubicBezTo>
                    <a:pt x="46" y="97"/>
                    <a:pt x="50" y="95"/>
                    <a:pt x="53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22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9938;p116">
              <a:extLst>
                <a:ext uri="{FF2B5EF4-FFF2-40B4-BE49-F238E27FC236}">
                  <a16:creationId xmlns:a16="http://schemas.microsoft.com/office/drawing/2014/main" id="{2EACE87D-896B-8647-5119-2186C6B51FB2}"/>
                </a:ext>
              </a:extLst>
            </p:cNvPr>
            <p:cNvSpPr/>
            <p:nvPr/>
          </p:nvSpPr>
          <p:spPr>
            <a:xfrm>
              <a:off x="299275" y="763206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57" y="92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9939;p116">
              <a:extLst>
                <a:ext uri="{FF2B5EF4-FFF2-40B4-BE49-F238E27FC236}">
                  <a16:creationId xmlns:a16="http://schemas.microsoft.com/office/drawing/2014/main" id="{97E0EAD8-92B5-67A7-5DED-43ECC12F068E}"/>
                </a:ext>
              </a:extLst>
            </p:cNvPr>
            <p:cNvSpPr/>
            <p:nvPr/>
          </p:nvSpPr>
          <p:spPr>
            <a:xfrm>
              <a:off x="381495" y="760057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109"/>
                    <a:pt x="109" y="92"/>
                    <a:pt x="109" y="53"/>
                  </a:cubicBezTo>
                  <a:cubicBezTo>
                    <a:pt x="87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9940;p116">
              <a:extLst>
                <a:ext uri="{FF2B5EF4-FFF2-40B4-BE49-F238E27FC236}">
                  <a16:creationId xmlns:a16="http://schemas.microsoft.com/office/drawing/2014/main" id="{8E5DF567-5075-45DA-89EF-116951FE0E30}"/>
                </a:ext>
              </a:extLst>
            </p:cNvPr>
            <p:cNvSpPr/>
            <p:nvPr/>
          </p:nvSpPr>
          <p:spPr>
            <a:xfrm>
              <a:off x="466054" y="760057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9941;p116">
              <a:extLst>
                <a:ext uri="{FF2B5EF4-FFF2-40B4-BE49-F238E27FC236}">
                  <a16:creationId xmlns:a16="http://schemas.microsoft.com/office/drawing/2014/main" id="{63EAA72D-870F-4E8C-34A3-9EE45D6D5D03}"/>
                </a:ext>
              </a:extLst>
            </p:cNvPr>
            <p:cNvSpPr/>
            <p:nvPr/>
          </p:nvSpPr>
          <p:spPr>
            <a:xfrm>
              <a:off x="547374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8" y="92"/>
                    <a:pt x="36" y="110"/>
                    <a:pt x="75" y="110"/>
                  </a:cubicBezTo>
                  <a:cubicBezTo>
                    <a:pt x="92" y="110"/>
                    <a:pt x="110" y="92"/>
                    <a:pt x="110" y="53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9942;p116">
              <a:extLst>
                <a:ext uri="{FF2B5EF4-FFF2-40B4-BE49-F238E27FC236}">
                  <a16:creationId xmlns:a16="http://schemas.microsoft.com/office/drawing/2014/main" id="{EE9AB0BA-36D0-754A-6FBA-138414A67AE2}"/>
                </a:ext>
              </a:extLst>
            </p:cNvPr>
            <p:cNvSpPr/>
            <p:nvPr/>
          </p:nvSpPr>
          <p:spPr>
            <a:xfrm>
              <a:off x="631933" y="756723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23" y="71"/>
                    <a:pt x="40" y="110"/>
                    <a:pt x="75" y="110"/>
                  </a:cubicBezTo>
                  <a:cubicBezTo>
                    <a:pt x="92" y="110"/>
                    <a:pt x="110" y="71"/>
                    <a:pt x="110" y="53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9943;p116">
              <a:extLst>
                <a:ext uri="{FF2B5EF4-FFF2-40B4-BE49-F238E27FC236}">
                  <a16:creationId xmlns:a16="http://schemas.microsoft.com/office/drawing/2014/main" id="{0F4C0862-D359-37A5-FD83-82493ACE12B3}"/>
                </a:ext>
              </a:extLst>
            </p:cNvPr>
            <p:cNvSpPr/>
            <p:nvPr/>
          </p:nvSpPr>
          <p:spPr>
            <a:xfrm>
              <a:off x="717392" y="753574"/>
              <a:ext cx="19611" cy="23526"/>
            </a:xfrm>
            <a:custGeom>
              <a:avLst/>
              <a:gdLst/>
              <a:ahLst/>
              <a:cxnLst/>
              <a:rect l="l" t="t" r="r" b="b"/>
              <a:pathLst>
                <a:path w="109" h="127" extrusionOk="0">
                  <a:moveTo>
                    <a:pt x="35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18" y="88"/>
                    <a:pt x="35" y="127"/>
                    <a:pt x="70" y="127"/>
                  </a:cubicBezTo>
                  <a:cubicBezTo>
                    <a:pt x="92" y="127"/>
                    <a:pt x="109" y="88"/>
                    <a:pt x="109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9944;p116">
              <a:extLst>
                <a:ext uri="{FF2B5EF4-FFF2-40B4-BE49-F238E27FC236}">
                  <a16:creationId xmlns:a16="http://schemas.microsoft.com/office/drawing/2014/main" id="{2C923CC2-8CD2-1050-2FF5-D8470CD1C0D6}"/>
                </a:ext>
              </a:extLst>
            </p:cNvPr>
            <p:cNvSpPr/>
            <p:nvPr/>
          </p:nvSpPr>
          <p:spPr>
            <a:xfrm>
              <a:off x="299275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22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9945;p116">
              <a:extLst>
                <a:ext uri="{FF2B5EF4-FFF2-40B4-BE49-F238E27FC236}">
                  <a16:creationId xmlns:a16="http://schemas.microsoft.com/office/drawing/2014/main" id="{5726FC1A-8848-90D5-E568-8600851495BF}"/>
                </a:ext>
              </a:extLst>
            </p:cNvPr>
            <p:cNvSpPr/>
            <p:nvPr/>
          </p:nvSpPr>
          <p:spPr>
            <a:xfrm>
              <a:off x="384554" y="837489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0" y="92"/>
                    <a:pt x="110" y="70"/>
                    <a:pt x="110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9946;p116">
              <a:extLst>
                <a:ext uri="{FF2B5EF4-FFF2-40B4-BE49-F238E27FC236}">
                  <a16:creationId xmlns:a16="http://schemas.microsoft.com/office/drawing/2014/main" id="{36A9F636-1F94-9964-9541-59E72A94A1A0}"/>
                </a:ext>
              </a:extLst>
            </p:cNvPr>
            <p:cNvSpPr/>
            <p:nvPr/>
          </p:nvSpPr>
          <p:spPr>
            <a:xfrm>
              <a:off x="472351" y="837489"/>
              <a:ext cx="19611" cy="20192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57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109"/>
                    <a:pt x="109" y="92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9947;p116">
              <a:extLst>
                <a:ext uri="{FF2B5EF4-FFF2-40B4-BE49-F238E27FC236}">
                  <a16:creationId xmlns:a16="http://schemas.microsoft.com/office/drawing/2014/main" id="{A1DEF5C0-2DF1-9569-EDEF-A6C78D67B60D}"/>
                </a:ext>
              </a:extLst>
            </p:cNvPr>
            <p:cNvSpPr/>
            <p:nvPr/>
          </p:nvSpPr>
          <p:spPr>
            <a:xfrm>
              <a:off x="563926" y="840638"/>
              <a:ext cx="19791" cy="21118"/>
            </a:xfrm>
            <a:custGeom>
              <a:avLst/>
              <a:gdLst/>
              <a:ahLst/>
              <a:cxnLst/>
              <a:rect l="l" t="t" r="r" b="b"/>
              <a:pathLst>
                <a:path w="110" h="114" extrusionOk="0">
                  <a:moveTo>
                    <a:pt x="35" y="1"/>
                  </a:moveTo>
                  <a:cubicBezTo>
                    <a:pt x="18" y="1"/>
                    <a:pt x="0" y="35"/>
                    <a:pt x="0" y="53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60" y="112"/>
                    <a:pt x="66" y="114"/>
                    <a:pt x="72" y="114"/>
                  </a:cubicBezTo>
                  <a:cubicBezTo>
                    <a:pt x="97" y="114"/>
                    <a:pt x="109" y="85"/>
                    <a:pt x="109" y="53"/>
                  </a:cubicBezTo>
                  <a:cubicBezTo>
                    <a:pt x="92" y="35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9948;p116">
              <a:extLst>
                <a:ext uri="{FF2B5EF4-FFF2-40B4-BE49-F238E27FC236}">
                  <a16:creationId xmlns:a16="http://schemas.microsoft.com/office/drawing/2014/main" id="{115451E9-6545-DD11-3944-6D98A3B36B2B}"/>
                </a:ext>
              </a:extLst>
            </p:cNvPr>
            <p:cNvSpPr/>
            <p:nvPr/>
          </p:nvSpPr>
          <p:spPr>
            <a:xfrm>
              <a:off x="651544" y="843787"/>
              <a:ext cx="23749" cy="2371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57" y="1"/>
                  </a:moveTo>
                  <a:cubicBezTo>
                    <a:pt x="22" y="1"/>
                    <a:pt x="1" y="36"/>
                    <a:pt x="22" y="58"/>
                  </a:cubicBezTo>
                  <a:cubicBezTo>
                    <a:pt x="22" y="92"/>
                    <a:pt x="57" y="127"/>
                    <a:pt x="92" y="127"/>
                  </a:cubicBezTo>
                  <a:cubicBezTo>
                    <a:pt x="109" y="127"/>
                    <a:pt x="131" y="110"/>
                    <a:pt x="131" y="75"/>
                  </a:cubicBezTo>
                  <a:cubicBezTo>
                    <a:pt x="109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9949;p116">
              <a:extLst>
                <a:ext uri="{FF2B5EF4-FFF2-40B4-BE49-F238E27FC236}">
                  <a16:creationId xmlns:a16="http://schemas.microsoft.com/office/drawing/2014/main" id="{948772AB-D572-72CA-BB4E-790C3C56F298}"/>
                </a:ext>
              </a:extLst>
            </p:cNvPr>
            <p:cNvSpPr/>
            <p:nvPr/>
          </p:nvSpPr>
          <p:spPr>
            <a:xfrm>
              <a:off x="743119" y="847121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18" y="109"/>
                    <a:pt x="57" y="127"/>
                    <a:pt x="92" y="127"/>
                  </a:cubicBezTo>
                  <a:cubicBezTo>
                    <a:pt x="110" y="127"/>
                    <a:pt x="127" y="109"/>
                    <a:pt x="127" y="74"/>
                  </a:cubicBezTo>
                  <a:cubicBezTo>
                    <a:pt x="110" y="4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9950;p116">
              <a:extLst>
                <a:ext uri="{FF2B5EF4-FFF2-40B4-BE49-F238E27FC236}">
                  <a16:creationId xmlns:a16="http://schemas.microsoft.com/office/drawing/2014/main" id="{F75E98AD-A6C1-F782-3B5C-A1AC9D4429A2}"/>
                </a:ext>
              </a:extLst>
            </p:cNvPr>
            <p:cNvSpPr/>
            <p:nvPr/>
          </p:nvSpPr>
          <p:spPr>
            <a:xfrm>
              <a:off x="299275" y="907510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40" y="1"/>
                    <a:pt x="1" y="40"/>
                    <a:pt x="1" y="57"/>
                  </a:cubicBezTo>
                  <a:cubicBezTo>
                    <a:pt x="1" y="92"/>
                    <a:pt x="40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9951;p116">
              <a:extLst>
                <a:ext uri="{FF2B5EF4-FFF2-40B4-BE49-F238E27FC236}">
                  <a16:creationId xmlns:a16="http://schemas.microsoft.com/office/drawing/2014/main" id="{995B337D-B8F8-C11B-19A5-5ED1CE5747A2}"/>
                </a:ext>
              </a:extLst>
            </p:cNvPr>
            <p:cNvSpPr/>
            <p:nvPr/>
          </p:nvSpPr>
          <p:spPr>
            <a:xfrm>
              <a:off x="387792" y="910845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2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35" y="109"/>
                    <a:pt x="52" y="109"/>
                  </a:cubicBezTo>
                  <a:cubicBezTo>
                    <a:pt x="92" y="109"/>
                    <a:pt x="109" y="91"/>
                    <a:pt x="109" y="57"/>
                  </a:cubicBezTo>
                  <a:cubicBezTo>
                    <a:pt x="109" y="39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9952;p116">
              <a:extLst>
                <a:ext uri="{FF2B5EF4-FFF2-40B4-BE49-F238E27FC236}">
                  <a16:creationId xmlns:a16="http://schemas.microsoft.com/office/drawing/2014/main" id="{2EB43510-9352-6329-A73B-D25042033AAF}"/>
                </a:ext>
              </a:extLst>
            </p:cNvPr>
            <p:cNvSpPr/>
            <p:nvPr/>
          </p:nvSpPr>
          <p:spPr>
            <a:xfrm>
              <a:off x="482426" y="918069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36" y="109"/>
                    <a:pt x="53" y="109"/>
                  </a:cubicBezTo>
                  <a:cubicBezTo>
                    <a:pt x="92" y="109"/>
                    <a:pt x="110" y="92"/>
                    <a:pt x="110" y="70"/>
                  </a:cubicBezTo>
                  <a:cubicBezTo>
                    <a:pt x="110" y="35"/>
                    <a:pt x="70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9953;p116">
              <a:extLst>
                <a:ext uri="{FF2B5EF4-FFF2-40B4-BE49-F238E27FC236}">
                  <a16:creationId xmlns:a16="http://schemas.microsoft.com/office/drawing/2014/main" id="{53F0B2CC-1D6F-82A5-2D8A-7C62082D0C52}"/>
                </a:ext>
              </a:extLst>
            </p:cNvPr>
            <p:cNvSpPr/>
            <p:nvPr/>
          </p:nvSpPr>
          <p:spPr>
            <a:xfrm>
              <a:off x="580298" y="927702"/>
              <a:ext cx="22309" cy="21118"/>
            </a:xfrm>
            <a:custGeom>
              <a:avLst/>
              <a:gdLst/>
              <a:ahLst/>
              <a:cxnLst/>
              <a:rect l="l" t="t" r="r" b="b"/>
              <a:pathLst>
                <a:path w="124" h="114" extrusionOk="0">
                  <a:moveTo>
                    <a:pt x="35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92"/>
                    <a:pt x="35" y="109"/>
                    <a:pt x="70" y="109"/>
                  </a:cubicBezTo>
                  <a:cubicBezTo>
                    <a:pt x="78" y="113"/>
                    <a:pt x="84" y="114"/>
                    <a:pt x="90" y="114"/>
                  </a:cubicBezTo>
                  <a:cubicBezTo>
                    <a:pt x="115" y="114"/>
                    <a:pt x="124" y="89"/>
                    <a:pt x="109" y="74"/>
                  </a:cubicBezTo>
                  <a:cubicBezTo>
                    <a:pt x="109" y="40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9954;p116">
              <a:extLst>
                <a:ext uri="{FF2B5EF4-FFF2-40B4-BE49-F238E27FC236}">
                  <a16:creationId xmlns:a16="http://schemas.microsoft.com/office/drawing/2014/main" id="{2EDBC391-E234-1283-D394-401C62E21C3B}"/>
                </a:ext>
              </a:extLst>
            </p:cNvPr>
            <p:cNvSpPr/>
            <p:nvPr/>
          </p:nvSpPr>
          <p:spPr>
            <a:xfrm>
              <a:off x="678171" y="938260"/>
              <a:ext cx="22849" cy="23526"/>
            </a:xfrm>
            <a:custGeom>
              <a:avLst/>
              <a:gdLst/>
              <a:ahLst/>
              <a:cxnLst/>
              <a:rect l="l" t="t" r="r" b="b"/>
              <a:pathLst>
                <a:path w="127" h="127" extrusionOk="0">
                  <a:moveTo>
                    <a:pt x="53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8" y="91"/>
                    <a:pt x="53" y="109"/>
                    <a:pt x="92" y="126"/>
                  </a:cubicBezTo>
                  <a:cubicBezTo>
                    <a:pt x="109" y="126"/>
                    <a:pt x="127" y="91"/>
                    <a:pt x="127" y="70"/>
                  </a:cubicBezTo>
                  <a:cubicBezTo>
                    <a:pt x="109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9955;p116">
              <a:extLst>
                <a:ext uri="{FF2B5EF4-FFF2-40B4-BE49-F238E27FC236}">
                  <a16:creationId xmlns:a16="http://schemas.microsoft.com/office/drawing/2014/main" id="{B0D74404-B5FC-182E-29FA-7F2586448E0A}"/>
                </a:ext>
              </a:extLst>
            </p:cNvPr>
            <p:cNvSpPr/>
            <p:nvPr/>
          </p:nvSpPr>
          <p:spPr>
            <a:xfrm>
              <a:off x="776583" y="946967"/>
              <a:ext cx="22309" cy="24452"/>
            </a:xfrm>
            <a:custGeom>
              <a:avLst/>
              <a:gdLst/>
              <a:ahLst/>
              <a:cxnLst/>
              <a:rect l="l" t="t" r="r" b="b"/>
              <a:pathLst>
                <a:path w="124" h="132" extrusionOk="0">
                  <a:moveTo>
                    <a:pt x="33" y="1"/>
                  </a:moveTo>
                  <a:cubicBezTo>
                    <a:pt x="10" y="1"/>
                    <a:pt x="1" y="30"/>
                    <a:pt x="15" y="62"/>
                  </a:cubicBezTo>
                  <a:cubicBezTo>
                    <a:pt x="15" y="97"/>
                    <a:pt x="50" y="131"/>
                    <a:pt x="89" y="131"/>
                  </a:cubicBezTo>
                  <a:cubicBezTo>
                    <a:pt x="124" y="131"/>
                    <a:pt x="124" y="97"/>
                    <a:pt x="124" y="62"/>
                  </a:cubicBezTo>
                  <a:cubicBezTo>
                    <a:pt x="106" y="23"/>
                    <a:pt x="67" y="5"/>
                    <a:pt x="50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9956;p116">
              <a:extLst>
                <a:ext uri="{FF2B5EF4-FFF2-40B4-BE49-F238E27FC236}">
                  <a16:creationId xmlns:a16="http://schemas.microsoft.com/office/drawing/2014/main" id="{04BAA3A2-DA06-7871-BDDA-C13C73BD31B7}"/>
                </a:ext>
              </a:extLst>
            </p:cNvPr>
            <p:cNvSpPr/>
            <p:nvPr/>
          </p:nvSpPr>
          <p:spPr>
            <a:xfrm>
              <a:off x="299275" y="981792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2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0"/>
                    <a:pt x="109" y="52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9957;p116">
              <a:extLst>
                <a:ext uri="{FF2B5EF4-FFF2-40B4-BE49-F238E27FC236}">
                  <a16:creationId xmlns:a16="http://schemas.microsoft.com/office/drawing/2014/main" id="{5793FF09-7421-B98B-1586-22DEED53B7C3}"/>
                </a:ext>
              </a:extLst>
            </p:cNvPr>
            <p:cNvSpPr/>
            <p:nvPr/>
          </p:nvSpPr>
          <p:spPr>
            <a:xfrm>
              <a:off x="390850" y="988091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64" y="96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9958;p116">
              <a:extLst>
                <a:ext uri="{FF2B5EF4-FFF2-40B4-BE49-F238E27FC236}">
                  <a16:creationId xmlns:a16="http://schemas.microsoft.com/office/drawing/2014/main" id="{41E5C746-D69C-6DB2-D7FB-39FFC8FD3CB3}"/>
                </a:ext>
              </a:extLst>
            </p:cNvPr>
            <p:cNvSpPr/>
            <p:nvPr/>
          </p:nvSpPr>
          <p:spPr>
            <a:xfrm>
              <a:off x="488723" y="998649"/>
              <a:ext cx="22849" cy="20377"/>
            </a:xfrm>
            <a:custGeom>
              <a:avLst/>
              <a:gdLst/>
              <a:ahLst/>
              <a:cxnLst/>
              <a:rect l="l" t="t" r="r" b="b"/>
              <a:pathLst>
                <a:path w="127" h="110" extrusionOk="0">
                  <a:moveTo>
                    <a:pt x="57" y="0"/>
                  </a:moveTo>
                  <a:cubicBezTo>
                    <a:pt x="35" y="0"/>
                    <a:pt x="1" y="18"/>
                    <a:pt x="1" y="53"/>
                  </a:cubicBezTo>
                  <a:cubicBezTo>
                    <a:pt x="18" y="70"/>
                    <a:pt x="35" y="109"/>
                    <a:pt x="75" y="109"/>
                  </a:cubicBezTo>
                  <a:cubicBezTo>
                    <a:pt x="109" y="109"/>
                    <a:pt x="127" y="92"/>
                    <a:pt x="127" y="70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9959;p116">
              <a:extLst>
                <a:ext uri="{FF2B5EF4-FFF2-40B4-BE49-F238E27FC236}">
                  <a16:creationId xmlns:a16="http://schemas.microsoft.com/office/drawing/2014/main" id="{23C4C256-8229-BFEB-4DEA-21A6E7111960}"/>
                </a:ext>
              </a:extLst>
            </p:cNvPr>
            <p:cNvSpPr/>
            <p:nvPr/>
          </p:nvSpPr>
          <p:spPr>
            <a:xfrm>
              <a:off x="593972" y="1014024"/>
              <a:ext cx="25728" cy="21859"/>
            </a:xfrm>
            <a:custGeom>
              <a:avLst/>
              <a:gdLst/>
              <a:ahLst/>
              <a:cxnLst/>
              <a:rect l="l" t="t" r="r" b="b"/>
              <a:pathLst>
                <a:path w="143" h="118" extrusionOk="0">
                  <a:moveTo>
                    <a:pt x="33" y="0"/>
                  </a:moveTo>
                  <a:cubicBezTo>
                    <a:pt x="16" y="0"/>
                    <a:pt x="0" y="18"/>
                    <a:pt x="16" y="44"/>
                  </a:cubicBezTo>
                  <a:cubicBezTo>
                    <a:pt x="16" y="78"/>
                    <a:pt x="51" y="96"/>
                    <a:pt x="68" y="118"/>
                  </a:cubicBezTo>
                  <a:cubicBezTo>
                    <a:pt x="103" y="118"/>
                    <a:pt x="142" y="96"/>
                    <a:pt x="125" y="61"/>
                  </a:cubicBezTo>
                  <a:cubicBezTo>
                    <a:pt x="125" y="26"/>
                    <a:pt x="86" y="9"/>
                    <a:pt x="51" y="9"/>
                  </a:cubicBezTo>
                  <a:cubicBezTo>
                    <a:pt x="46" y="3"/>
                    <a:pt x="40" y="0"/>
                    <a:pt x="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9960;p116">
              <a:extLst>
                <a:ext uri="{FF2B5EF4-FFF2-40B4-BE49-F238E27FC236}">
                  <a16:creationId xmlns:a16="http://schemas.microsoft.com/office/drawing/2014/main" id="{2F2C12C7-8DAF-6A35-5D83-470A9995821C}"/>
                </a:ext>
              </a:extLst>
            </p:cNvPr>
            <p:cNvSpPr/>
            <p:nvPr/>
          </p:nvSpPr>
          <p:spPr>
            <a:xfrm>
              <a:off x="700840" y="1028473"/>
              <a:ext cx="26088" cy="23526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8" y="92"/>
                    <a:pt x="53" y="109"/>
                    <a:pt x="75" y="127"/>
                  </a:cubicBezTo>
                  <a:cubicBezTo>
                    <a:pt x="110" y="127"/>
                    <a:pt x="144" y="109"/>
                    <a:pt x="127" y="74"/>
                  </a:cubicBezTo>
                  <a:cubicBezTo>
                    <a:pt x="127" y="4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9961;p116">
              <a:extLst>
                <a:ext uri="{FF2B5EF4-FFF2-40B4-BE49-F238E27FC236}">
                  <a16:creationId xmlns:a16="http://schemas.microsoft.com/office/drawing/2014/main" id="{68E43A2B-D364-F58F-D31B-77DAE2BBF7E2}"/>
                </a:ext>
              </a:extLst>
            </p:cNvPr>
            <p:cNvSpPr/>
            <p:nvPr/>
          </p:nvSpPr>
          <p:spPr>
            <a:xfrm>
              <a:off x="805009" y="1042181"/>
              <a:ext cx="26807" cy="23526"/>
            </a:xfrm>
            <a:custGeom>
              <a:avLst/>
              <a:gdLst/>
              <a:ahLst/>
              <a:cxnLst/>
              <a:rect l="l" t="t" r="r" b="b"/>
              <a:pathLst>
                <a:path w="149" h="127" extrusionOk="0">
                  <a:moveTo>
                    <a:pt x="57" y="0"/>
                  </a:moveTo>
                  <a:cubicBezTo>
                    <a:pt x="18" y="0"/>
                    <a:pt x="0" y="35"/>
                    <a:pt x="18" y="53"/>
                  </a:cubicBezTo>
                  <a:cubicBezTo>
                    <a:pt x="18" y="92"/>
                    <a:pt x="57" y="127"/>
                    <a:pt x="92" y="127"/>
                  </a:cubicBezTo>
                  <a:cubicBezTo>
                    <a:pt x="127" y="127"/>
                    <a:pt x="148" y="109"/>
                    <a:pt x="127" y="74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9962;p116">
              <a:extLst>
                <a:ext uri="{FF2B5EF4-FFF2-40B4-BE49-F238E27FC236}">
                  <a16:creationId xmlns:a16="http://schemas.microsoft.com/office/drawing/2014/main" id="{8ECC8376-1972-CD78-C534-00EFD9AE210A}"/>
                </a:ext>
              </a:extLst>
            </p:cNvPr>
            <p:cNvSpPr/>
            <p:nvPr/>
          </p:nvSpPr>
          <p:spPr>
            <a:xfrm>
              <a:off x="299275" y="1055889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9963;p116">
              <a:extLst>
                <a:ext uri="{FF2B5EF4-FFF2-40B4-BE49-F238E27FC236}">
                  <a16:creationId xmlns:a16="http://schemas.microsoft.com/office/drawing/2014/main" id="{F8409540-21AE-4C5B-15BF-A62B74B47C2D}"/>
                </a:ext>
              </a:extLst>
            </p:cNvPr>
            <p:cNvSpPr/>
            <p:nvPr/>
          </p:nvSpPr>
          <p:spPr>
            <a:xfrm>
              <a:off x="390850" y="1062373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57" y="0"/>
                  </a:moveTo>
                  <a:cubicBezTo>
                    <a:pt x="35" y="0"/>
                    <a:pt x="1" y="18"/>
                    <a:pt x="1" y="35"/>
                  </a:cubicBezTo>
                  <a:cubicBezTo>
                    <a:pt x="1" y="74"/>
                    <a:pt x="35" y="92"/>
                    <a:pt x="57" y="92"/>
                  </a:cubicBezTo>
                  <a:cubicBezTo>
                    <a:pt x="92" y="92"/>
                    <a:pt x="127" y="74"/>
                    <a:pt x="127" y="52"/>
                  </a:cubicBezTo>
                  <a:cubicBezTo>
                    <a:pt x="127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9964;p116">
              <a:extLst>
                <a:ext uri="{FF2B5EF4-FFF2-40B4-BE49-F238E27FC236}">
                  <a16:creationId xmlns:a16="http://schemas.microsoft.com/office/drawing/2014/main" id="{C9F80ABC-7D55-D55D-1628-176D439B6521}"/>
                </a:ext>
              </a:extLst>
            </p:cNvPr>
            <p:cNvSpPr/>
            <p:nvPr/>
          </p:nvSpPr>
          <p:spPr>
            <a:xfrm>
              <a:off x="495020" y="1076081"/>
              <a:ext cx="23569" cy="20192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109"/>
                  </a:cubicBezTo>
                  <a:cubicBezTo>
                    <a:pt x="92" y="109"/>
                    <a:pt x="131" y="87"/>
                    <a:pt x="131" y="52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9965;p116">
              <a:extLst>
                <a:ext uri="{FF2B5EF4-FFF2-40B4-BE49-F238E27FC236}">
                  <a16:creationId xmlns:a16="http://schemas.microsoft.com/office/drawing/2014/main" id="{A76EFE75-4424-ABB7-9977-373BC8CD0275}"/>
                </a:ext>
              </a:extLst>
            </p:cNvPr>
            <p:cNvSpPr/>
            <p:nvPr/>
          </p:nvSpPr>
          <p:spPr>
            <a:xfrm>
              <a:off x="602967" y="1094605"/>
              <a:ext cx="26088" cy="19451"/>
            </a:xfrm>
            <a:custGeom>
              <a:avLst/>
              <a:gdLst/>
              <a:ahLst/>
              <a:cxnLst/>
              <a:rect l="l" t="t" r="r" b="b"/>
              <a:pathLst>
                <a:path w="145" h="105" extrusionOk="0">
                  <a:moveTo>
                    <a:pt x="44" y="0"/>
                  </a:moveTo>
                  <a:cubicBezTo>
                    <a:pt x="19" y="0"/>
                    <a:pt x="1" y="19"/>
                    <a:pt x="1" y="44"/>
                  </a:cubicBezTo>
                  <a:cubicBezTo>
                    <a:pt x="1" y="61"/>
                    <a:pt x="36" y="96"/>
                    <a:pt x="75" y="96"/>
                  </a:cubicBezTo>
                  <a:cubicBezTo>
                    <a:pt x="84" y="102"/>
                    <a:pt x="94" y="105"/>
                    <a:pt x="103" y="105"/>
                  </a:cubicBezTo>
                  <a:cubicBezTo>
                    <a:pt x="126" y="105"/>
                    <a:pt x="144" y="86"/>
                    <a:pt x="144" y="61"/>
                  </a:cubicBezTo>
                  <a:cubicBezTo>
                    <a:pt x="127" y="44"/>
                    <a:pt x="110" y="9"/>
                    <a:pt x="75" y="9"/>
                  </a:cubicBezTo>
                  <a:cubicBezTo>
                    <a:pt x="64" y="3"/>
                    <a:pt x="53" y="0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9966;p116">
              <a:extLst>
                <a:ext uri="{FF2B5EF4-FFF2-40B4-BE49-F238E27FC236}">
                  <a16:creationId xmlns:a16="http://schemas.microsoft.com/office/drawing/2014/main" id="{6002A823-030C-CFB9-807A-546DD01A573C}"/>
                </a:ext>
              </a:extLst>
            </p:cNvPr>
            <p:cNvSpPr/>
            <p:nvPr/>
          </p:nvSpPr>
          <p:spPr>
            <a:xfrm>
              <a:off x="717392" y="1114611"/>
              <a:ext cx="22849" cy="22044"/>
            </a:xfrm>
            <a:custGeom>
              <a:avLst/>
              <a:gdLst/>
              <a:ahLst/>
              <a:cxnLst/>
              <a:rect l="l" t="t" r="r" b="b"/>
              <a:pathLst>
                <a:path w="127" h="119" extrusionOk="0">
                  <a:moveTo>
                    <a:pt x="27" y="1"/>
                  </a:moveTo>
                  <a:cubicBezTo>
                    <a:pt x="9" y="1"/>
                    <a:pt x="0" y="19"/>
                    <a:pt x="0" y="44"/>
                  </a:cubicBezTo>
                  <a:cubicBezTo>
                    <a:pt x="0" y="79"/>
                    <a:pt x="35" y="97"/>
                    <a:pt x="70" y="118"/>
                  </a:cubicBezTo>
                  <a:cubicBezTo>
                    <a:pt x="109" y="118"/>
                    <a:pt x="126" y="97"/>
                    <a:pt x="126" y="62"/>
                  </a:cubicBezTo>
                  <a:cubicBezTo>
                    <a:pt x="126" y="44"/>
                    <a:pt x="92" y="10"/>
                    <a:pt x="52" y="10"/>
                  </a:cubicBezTo>
                  <a:cubicBezTo>
                    <a:pt x="43" y="4"/>
                    <a:pt x="34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9967;p116">
              <a:extLst>
                <a:ext uri="{FF2B5EF4-FFF2-40B4-BE49-F238E27FC236}">
                  <a16:creationId xmlns:a16="http://schemas.microsoft.com/office/drawing/2014/main" id="{A5A5D845-BC65-F3FC-DF10-75A7230B5768}"/>
                </a:ext>
              </a:extLst>
            </p:cNvPr>
            <p:cNvSpPr/>
            <p:nvPr/>
          </p:nvSpPr>
          <p:spPr>
            <a:xfrm>
              <a:off x="824620" y="1132394"/>
              <a:ext cx="26807" cy="20377"/>
            </a:xfrm>
            <a:custGeom>
              <a:avLst/>
              <a:gdLst/>
              <a:ahLst/>
              <a:cxnLst/>
              <a:rect l="l" t="t" r="r" b="b"/>
              <a:pathLst>
                <a:path w="149" h="110" extrusionOk="0">
                  <a:moveTo>
                    <a:pt x="74" y="1"/>
                  </a:moveTo>
                  <a:cubicBezTo>
                    <a:pt x="39" y="1"/>
                    <a:pt x="0" y="22"/>
                    <a:pt x="18" y="57"/>
                  </a:cubicBezTo>
                  <a:cubicBezTo>
                    <a:pt x="18" y="75"/>
                    <a:pt x="57" y="109"/>
                    <a:pt x="74" y="109"/>
                  </a:cubicBezTo>
                  <a:cubicBezTo>
                    <a:pt x="109" y="109"/>
                    <a:pt x="148" y="92"/>
                    <a:pt x="126" y="75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9968;p116">
              <a:extLst>
                <a:ext uri="{FF2B5EF4-FFF2-40B4-BE49-F238E27FC236}">
                  <a16:creationId xmlns:a16="http://schemas.microsoft.com/office/drawing/2014/main" id="{A203DA51-0FBA-97B9-1229-82291518A7AF}"/>
                </a:ext>
              </a:extLst>
            </p:cNvPr>
            <p:cNvSpPr/>
            <p:nvPr/>
          </p:nvSpPr>
          <p:spPr>
            <a:xfrm>
              <a:off x="299275" y="249900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40" y="0"/>
                    <a:pt x="1" y="35"/>
                    <a:pt x="1" y="52"/>
                  </a:cubicBezTo>
                  <a:cubicBezTo>
                    <a:pt x="1" y="87"/>
                    <a:pt x="40" y="109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9969;p116">
              <a:extLst>
                <a:ext uri="{FF2B5EF4-FFF2-40B4-BE49-F238E27FC236}">
                  <a16:creationId xmlns:a16="http://schemas.microsoft.com/office/drawing/2014/main" id="{8A1F9161-2646-D0E2-DE85-695E741E5079}"/>
                </a:ext>
              </a:extLst>
            </p:cNvPr>
            <p:cNvSpPr/>
            <p:nvPr/>
          </p:nvSpPr>
          <p:spPr>
            <a:xfrm>
              <a:off x="390850" y="256198"/>
              <a:ext cx="19791" cy="20377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35" y="110"/>
                    <a:pt x="57" y="110"/>
                  </a:cubicBezTo>
                  <a:cubicBezTo>
                    <a:pt x="92" y="110"/>
                    <a:pt x="109" y="92"/>
                    <a:pt x="109" y="53"/>
                  </a:cubicBezTo>
                  <a:cubicBezTo>
                    <a:pt x="109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9970;p116">
              <a:extLst>
                <a:ext uri="{FF2B5EF4-FFF2-40B4-BE49-F238E27FC236}">
                  <a16:creationId xmlns:a16="http://schemas.microsoft.com/office/drawing/2014/main" id="{4DDC2CA8-D97F-953A-17BE-F19775E668CA}"/>
                </a:ext>
              </a:extLst>
            </p:cNvPr>
            <p:cNvSpPr/>
            <p:nvPr/>
          </p:nvSpPr>
          <p:spPr>
            <a:xfrm>
              <a:off x="495020" y="273241"/>
              <a:ext cx="23569" cy="1833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9971;p116">
              <a:extLst>
                <a:ext uri="{FF2B5EF4-FFF2-40B4-BE49-F238E27FC236}">
                  <a16:creationId xmlns:a16="http://schemas.microsoft.com/office/drawing/2014/main" id="{5F7FBE37-888B-95E1-7C79-4D52E47CE7C9}"/>
                </a:ext>
              </a:extLst>
            </p:cNvPr>
            <p:cNvSpPr/>
            <p:nvPr/>
          </p:nvSpPr>
          <p:spPr>
            <a:xfrm>
              <a:off x="606206" y="292135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30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59"/>
                    <a:pt x="18" y="98"/>
                    <a:pt x="57" y="98"/>
                  </a:cubicBezTo>
                  <a:cubicBezTo>
                    <a:pt x="92" y="98"/>
                    <a:pt x="126" y="98"/>
                    <a:pt x="126" y="59"/>
                  </a:cubicBezTo>
                  <a:cubicBezTo>
                    <a:pt x="126" y="42"/>
                    <a:pt x="92" y="7"/>
                    <a:pt x="57" y="7"/>
                  </a:cubicBezTo>
                  <a:cubicBezTo>
                    <a:pt x="46" y="2"/>
                    <a:pt x="37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9972;p116">
              <a:extLst>
                <a:ext uri="{FF2B5EF4-FFF2-40B4-BE49-F238E27FC236}">
                  <a16:creationId xmlns:a16="http://schemas.microsoft.com/office/drawing/2014/main" id="{54D12953-8DAB-EC9D-7F97-82F547EA4AA3}"/>
                </a:ext>
              </a:extLst>
            </p:cNvPr>
            <p:cNvSpPr/>
            <p:nvPr/>
          </p:nvSpPr>
          <p:spPr>
            <a:xfrm>
              <a:off x="717392" y="313438"/>
              <a:ext cx="25908" cy="18339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70"/>
                    <a:pt x="35" y="92"/>
                    <a:pt x="70" y="92"/>
                  </a:cubicBezTo>
                  <a:cubicBezTo>
                    <a:pt x="80" y="97"/>
                    <a:pt x="90" y="99"/>
                    <a:pt x="99" y="99"/>
                  </a:cubicBezTo>
                  <a:cubicBezTo>
                    <a:pt x="125" y="99"/>
                    <a:pt x="144" y="82"/>
                    <a:pt x="144" y="53"/>
                  </a:cubicBezTo>
                  <a:cubicBezTo>
                    <a:pt x="144" y="36"/>
                    <a:pt x="109" y="18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9973;p116">
              <a:extLst>
                <a:ext uri="{FF2B5EF4-FFF2-40B4-BE49-F238E27FC236}">
                  <a16:creationId xmlns:a16="http://schemas.microsoft.com/office/drawing/2014/main" id="{D1886DD3-86CB-A247-B1C1-1BA47F994433}"/>
                </a:ext>
              </a:extLst>
            </p:cNvPr>
            <p:cNvSpPr/>
            <p:nvPr/>
          </p:nvSpPr>
          <p:spPr>
            <a:xfrm>
              <a:off x="827678" y="333630"/>
              <a:ext cx="26807" cy="17043"/>
            </a:xfrm>
            <a:custGeom>
              <a:avLst/>
              <a:gdLst/>
              <a:ahLst/>
              <a:cxnLst/>
              <a:rect l="l" t="t" r="r" b="b"/>
              <a:pathLst>
                <a:path w="149" h="92" extrusionOk="0">
                  <a:moveTo>
                    <a:pt x="75" y="1"/>
                  </a:moveTo>
                  <a:cubicBezTo>
                    <a:pt x="40" y="1"/>
                    <a:pt x="22" y="18"/>
                    <a:pt x="22" y="35"/>
                  </a:cubicBezTo>
                  <a:cubicBezTo>
                    <a:pt x="1" y="53"/>
                    <a:pt x="40" y="92"/>
                    <a:pt x="75" y="92"/>
                  </a:cubicBezTo>
                  <a:cubicBezTo>
                    <a:pt x="109" y="92"/>
                    <a:pt x="131" y="92"/>
                    <a:pt x="149" y="53"/>
                  </a:cubicBezTo>
                  <a:cubicBezTo>
                    <a:pt x="149" y="35"/>
                    <a:pt x="109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9974;p116">
              <a:extLst>
                <a:ext uri="{FF2B5EF4-FFF2-40B4-BE49-F238E27FC236}">
                  <a16:creationId xmlns:a16="http://schemas.microsoft.com/office/drawing/2014/main" id="{B2B1F637-9C80-C3EC-5BEF-9C5809586495}"/>
                </a:ext>
              </a:extLst>
            </p:cNvPr>
            <p:cNvSpPr/>
            <p:nvPr/>
          </p:nvSpPr>
          <p:spPr>
            <a:xfrm>
              <a:off x="299275" y="323256"/>
              <a:ext cx="19791" cy="17969"/>
            </a:xfrm>
            <a:custGeom>
              <a:avLst/>
              <a:gdLst/>
              <a:ahLst/>
              <a:cxnLst/>
              <a:rect l="l" t="t" r="r" b="b"/>
              <a:pathLst>
                <a:path w="110" h="97" extrusionOk="0">
                  <a:moveTo>
                    <a:pt x="57" y="0"/>
                  </a:moveTo>
                  <a:cubicBezTo>
                    <a:pt x="40" y="0"/>
                    <a:pt x="1" y="17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1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9975;p116">
              <a:extLst>
                <a:ext uri="{FF2B5EF4-FFF2-40B4-BE49-F238E27FC236}">
                  <a16:creationId xmlns:a16="http://schemas.microsoft.com/office/drawing/2014/main" id="{C45E1D93-FE4B-1874-695B-A0880158F782}"/>
                </a:ext>
              </a:extLst>
            </p:cNvPr>
            <p:cNvSpPr/>
            <p:nvPr/>
          </p:nvSpPr>
          <p:spPr>
            <a:xfrm>
              <a:off x="390850" y="330480"/>
              <a:ext cx="19791" cy="17784"/>
            </a:xfrm>
            <a:custGeom>
              <a:avLst/>
              <a:gdLst/>
              <a:ahLst/>
              <a:cxnLst/>
              <a:rect l="l" t="t" r="r" b="b"/>
              <a:pathLst>
                <a:path w="110" h="96" extrusionOk="0">
                  <a:moveTo>
                    <a:pt x="57" y="0"/>
                  </a:moveTo>
                  <a:cubicBezTo>
                    <a:pt x="35" y="0"/>
                    <a:pt x="1" y="18"/>
                    <a:pt x="1" y="52"/>
                  </a:cubicBezTo>
                  <a:cubicBezTo>
                    <a:pt x="1" y="70"/>
                    <a:pt x="35" y="87"/>
                    <a:pt x="57" y="87"/>
                  </a:cubicBezTo>
                  <a:cubicBezTo>
                    <a:pt x="67" y="93"/>
                    <a:pt x="75" y="96"/>
                    <a:pt x="82" y="96"/>
                  </a:cubicBezTo>
                  <a:cubicBezTo>
                    <a:pt x="100" y="96"/>
                    <a:pt x="109" y="78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9976;p116">
              <a:extLst>
                <a:ext uri="{FF2B5EF4-FFF2-40B4-BE49-F238E27FC236}">
                  <a16:creationId xmlns:a16="http://schemas.microsoft.com/office/drawing/2014/main" id="{FB701F6F-3754-9756-AB86-49F281D90BB7}"/>
                </a:ext>
              </a:extLst>
            </p:cNvPr>
            <p:cNvSpPr/>
            <p:nvPr/>
          </p:nvSpPr>
          <p:spPr>
            <a:xfrm>
              <a:off x="491781" y="343262"/>
              <a:ext cx="23029" cy="17228"/>
            </a:xfrm>
            <a:custGeom>
              <a:avLst/>
              <a:gdLst/>
              <a:ahLst/>
              <a:cxnLst/>
              <a:rect l="l" t="t" r="r" b="b"/>
              <a:pathLst>
                <a:path w="128" h="93" extrusionOk="0">
                  <a:moveTo>
                    <a:pt x="75" y="1"/>
                  </a:moveTo>
                  <a:cubicBezTo>
                    <a:pt x="40" y="1"/>
                    <a:pt x="1" y="18"/>
                    <a:pt x="1" y="40"/>
                  </a:cubicBezTo>
                  <a:cubicBezTo>
                    <a:pt x="1" y="75"/>
                    <a:pt x="18" y="92"/>
                    <a:pt x="58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40"/>
                    <a:pt x="110" y="18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9977;p116">
              <a:extLst>
                <a:ext uri="{FF2B5EF4-FFF2-40B4-BE49-F238E27FC236}">
                  <a16:creationId xmlns:a16="http://schemas.microsoft.com/office/drawing/2014/main" id="{EF7E4F8E-3C2D-AAF1-E90B-4AEA218F03D6}"/>
                </a:ext>
              </a:extLst>
            </p:cNvPr>
            <p:cNvSpPr/>
            <p:nvPr/>
          </p:nvSpPr>
          <p:spPr>
            <a:xfrm>
              <a:off x="599909" y="360304"/>
              <a:ext cx="22849" cy="17043"/>
            </a:xfrm>
            <a:custGeom>
              <a:avLst/>
              <a:gdLst/>
              <a:ahLst/>
              <a:cxnLst/>
              <a:rect l="l" t="t" r="r" b="b"/>
              <a:pathLst>
                <a:path w="127" h="92" extrusionOk="0">
                  <a:moveTo>
                    <a:pt x="70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57"/>
                    <a:pt x="18" y="92"/>
                    <a:pt x="53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35"/>
                    <a:pt x="109" y="18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9978;p116">
              <a:extLst>
                <a:ext uri="{FF2B5EF4-FFF2-40B4-BE49-F238E27FC236}">
                  <a16:creationId xmlns:a16="http://schemas.microsoft.com/office/drawing/2014/main" id="{7504D8F5-1DD2-A1D0-2261-CEB654BFE384}"/>
                </a:ext>
              </a:extLst>
            </p:cNvPr>
            <p:cNvSpPr/>
            <p:nvPr/>
          </p:nvSpPr>
          <p:spPr>
            <a:xfrm>
              <a:off x="707137" y="380311"/>
              <a:ext cx="26807" cy="15375"/>
            </a:xfrm>
            <a:custGeom>
              <a:avLst/>
              <a:gdLst/>
              <a:ahLst/>
              <a:cxnLst/>
              <a:rect l="l" t="t" r="r" b="b"/>
              <a:pathLst>
                <a:path w="149" h="83" extrusionOk="0">
                  <a:moveTo>
                    <a:pt x="92" y="1"/>
                  </a:moveTo>
                  <a:cubicBezTo>
                    <a:pt x="57" y="1"/>
                    <a:pt x="18" y="1"/>
                    <a:pt x="1" y="36"/>
                  </a:cubicBezTo>
                  <a:cubicBezTo>
                    <a:pt x="1" y="58"/>
                    <a:pt x="18" y="75"/>
                    <a:pt x="57" y="75"/>
                  </a:cubicBezTo>
                  <a:cubicBezTo>
                    <a:pt x="67" y="80"/>
                    <a:pt x="78" y="82"/>
                    <a:pt x="87" y="82"/>
                  </a:cubicBezTo>
                  <a:cubicBezTo>
                    <a:pt x="109" y="82"/>
                    <a:pt x="127" y="70"/>
                    <a:pt x="127" y="58"/>
                  </a:cubicBezTo>
                  <a:cubicBezTo>
                    <a:pt x="149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9979;p116">
              <a:extLst>
                <a:ext uri="{FF2B5EF4-FFF2-40B4-BE49-F238E27FC236}">
                  <a16:creationId xmlns:a16="http://schemas.microsoft.com/office/drawing/2014/main" id="{BFA19BA9-4152-3228-F6CA-7D7304D60ABC}"/>
                </a:ext>
              </a:extLst>
            </p:cNvPr>
            <p:cNvSpPr/>
            <p:nvPr/>
          </p:nvSpPr>
          <p:spPr>
            <a:xfrm>
              <a:off x="815264" y="397353"/>
              <a:ext cx="25908" cy="13893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91" y="0"/>
                  </a:moveTo>
                  <a:cubicBezTo>
                    <a:pt x="52" y="0"/>
                    <a:pt x="17" y="0"/>
                    <a:pt x="0" y="35"/>
                  </a:cubicBezTo>
                  <a:cubicBezTo>
                    <a:pt x="0" y="53"/>
                    <a:pt x="17" y="74"/>
                    <a:pt x="52" y="74"/>
                  </a:cubicBezTo>
                  <a:cubicBezTo>
                    <a:pt x="91" y="74"/>
                    <a:pt x="126" y="74"/>
                    <a:pt x="126" y="53"/>
                  </a:cubicBezTo>
                  <a:cubicBezTo>
                    <a:pt x="144" y="18"/>
                    <a:pt x="109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9980;p116">
              <a:extLst>
                <a:ext uri="{FF2B5EF4-FFF2-40B4-BE49-F238E27FC236}">
                  <a16:creationId xmlns:a16="http://schemas.microsoft.com/office/drawing/2014/main" id="{8C3C70EF-C834-5281-9241-357BE2263139}"/>
                </a:ext>
              </a:extLst>
            </p:cNvPr>
            <p:cNvSpPr/>
            <p:nvPr/>
          </p:nvSpPr>
          <p:spPr>
            <a:xfrm>
              <a:off x="299275" y="397353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9981;p116">
              <a:extLst>
                <a:ext uri="{FF2B5EF4-FFF2-40B4-BE49-F238E27FC236}">
                  <a16:creationId xmlns:a16="http://schemas.microsoft.com/office/drawing/2014/main" id="{BC0BCA9E-4E0C-9488-F590-6B1807C4BEDC}"/>
                </a:ext>
              </a:extLst>
            </p:cNvPr>
            <p:cNvSpPr/>
            <p:nvPr/>
          </p:nvSpPr>
          <p:spPr>
            <a:xfrm>
              <a:off x="387792" y="400502"/>
              <a:ext cx="22849" cy="18339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74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63" y="97"/>
                    <a:pt x="72" y="99"/>
                    <a:pt x="79" y="99"/>
                  </a:cubicBezTo>
                  <a:cubicBezTo>
                    <a:pt x="100" y="99"/>
                    <a:pt x="109" y="83"/>
                    <a:pt x="109" y="57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9982;p116">
              <a:extLst>
                <a:ext uri="{FF2B5EF4-FFF2-40B4-BE49-F238E27FC236}">
                  <a16:creationId xmlns:a16="http://schemas.microsoft.com/office/drawing/2014/main" id="{EFD19727-B8A3-F22F-811F-CE595FBCEFEB}"/>
                </a:ext>
              </a:extLst>
            </p:cNvPr>
            <p:cNvSpPr/>
            <p:nvPr/>
          </p:nvSpPr>
          <p:spPr>
            <a:xfrm>
              <a:off x="485664" y="411061"/>
              <a:ext cx="22849" cy="16302"/>
            </a:xfrm>
            <a:custGeom>
              <a:avLst/>
              <a:gdLst/>
              <a:ahLst/>
              <a:cxnLst/>
              <a:rect l="l" t="t" r="r" b="b"/>
              <a:pathLst>
                <a:path w="127" h="88" extrusionOk="0">
                  <a:moveTo>
                    <a:pt x="74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70"/>
                    <a:pt x="18" y="87"/>
                    <a:pt x="52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26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9983;p116">
              <a:extLst>
                <a:ext uri="{FF2B5EF4-FFF2-40B4-BE49-F238E27FC236}">
                  <a16:creationId xmlns:a16="http://schemas.microsoft.com/office/drawing/2014/main" id="{55429C51-DCA4-57E8-2F09-EB5EF5BA9382}"/>
                </a:ext>
              </a:extLst>
            </p:cNvPr>
            <p:cNvSpPr/>
            <p:nvPr/>
          </p:nvSpPr>
          <p:spPr>
            <a:xfrm>
              <a:off x="586595" y="423843"/>
              <a:ext cx="22849" cy="15375"/>
            </a:xfrm>
            <a:custGeom>
              <a:avLst/>
              <a:gdLst/>
              <a:ahLst/>
              <a:cxnLst/>
              <a:rect l="l" t="t" r="r" b="b"/>
              <a:pathLst>
                <a:path w="127" h="83" extrusionOk="0">
                  <a:moveTo>
                    <a:pt x="74" y="1"/>
                  </a:moveTo>
                  <a:cubicBezTo>
                    <a:pt x="35" y="1"/>
                    <a:pt x="0" y="18"/>
                    <a:pt x="0" y="40"/>
                  </a:cubicBezTo>
                  <a:cubicBezTo>
                    <a:pt x="0" y="57"/>
                    <a:pt x="18" y="75"/>
                    <a:pt x="57" y="75"/>
                  </a:cubicBezTo>
                  <a:cubicBezTo>
                    <a:pt x="62" y="80"/>
                    <a:pt x="69" y="82"/>
                    <a:pt x="76" y="82"/>
                  </a:cubicBezTo>
                  <a:cubicBezTo>
                    <a:pt x="92" y="82"/>
                    <a:pt x="109" y="70"/>
                    <a:pt x="109" y="57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9984;p116">
              <a:extLst>
                <a:ext uri="{FF2B5EF4-FFF2-40B4-BE49-F238E27FC236}">
                  <a16:creationId xmlns:a16="http://schemas.microsoft.com/office/drawing/2014/main" id="{E1CE3350-F7AA-5AF0-FEA2-DE6182AA5A31}"/>
                </a:ext>
              </a:extLst>
            </p:cNvPr>
            <p:cNvSpPr/>
            <p:nvPr/>
          </p:nvSpPr>
          <p:spPr>
            <a:xfrm>
              <a:off x="687526" y="437550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1"/>
                  </a:moveTo>
                  <a:cubicBezTo>
                    <a:pt x="57" y="1"/>
                    <a:pt x="18" y="18"/>
                    <a:pt x="1" y="36"/>
                  </a:cubicBezTo>
                  <a:cubicBezTo>
                    <a:pt x="1" y="53"/>
                    <a:pt x="18" y="75"/>
                    <a:pt x="57" y="75"/>
                  </a:cubicBezTo>
                  <a:cubicBezTo>
                    <a:pt x="75" y="75"/>
                    <a:pt x="110" y="53"/>
                    <a:pt x="127" y="36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9985;p116">
              <a:extLst>
                <a:ext uri="{FF2B5EF4-FFF2-40B4-BE49-F238E27FC236}">
                  <a16:creationId xmlns:a16="http://schemas.microsoft.com/office/drawing/2014/main" id="{6780EAEB-6394-0109-93FD-75F45E23A6B6}"/>
                </a:ext>
              </a:extLst>
            </p:cNvPr>
            <p:cNvSpPr/>
            <p:nvPr/>
          </p:nvSpPr>
          <p:spPr>
            <a:xfrm>
              <a:off x="788637" y="451258"/>
              <a:ext cx="23569" cy="10003"/>
            </a:xfrm>
            <a:custGeom>
              <a:avLst/>
              <a:gdLst/>
              <a:ahLst/>
              <a:cxnLst/>
              <a:rect l="l" t="t" r="r" b="b"/>
              <a:pathLst>
                <a:path w="131" h="54" extrusionOk="0">
                  <a:moveTo>
                    <a:pt x="91" y="1"/>
                  </a:moveTo>
                  <a:cubicBezTo>
                    <a:pt x="57" y="1"/>
                    <a:pt x="22" y="1"/>
                    <a:pt x="0" y="18"/>
                  </a:cubicBezTo>
                  <a:cubicBezTo>
                    <a:pt x="0" y="36"/>
                    <a:pt x="22" y="53"/>
                    <a:pt x="39" y="53"/>
                  </a:cubicBezTo>
                  <a:cubicBezTo>
                    <a:pt x="74" y="53"/>
                    <a:pt x="109" y="53"/>
                    <a:pt x="131" y="36"/>
                  </a:cubicBezTo>
                  <a:cubicBezTo>
                    <a:pt x="131" y="18"/>
                    <a:pt x="109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9986;p116">
              <a:extLst>
                <a:ext uri="{FF2B5EF4-FFF2-40B4-BE49-F238E27FC236}">
                  <a16:creationId xmlns:a16="http://schemas.microsoft.com/office/drawing/2014/main" id="{A8594D4C-ED0C-E124-C565-80942CEEFEF0}"/>
                </a:ext>
              </a:extLst>
            </p:cNvPr>
            <p:cNvSpPr/>
            <p:nvPr/>
          </p:nvSpPr>
          <p:spPr>
            <a:xfrm>
              <a:off x="299275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9987;p116">
              <a:extLst>
                <a:ext uri="{FF2B5EF4-FFF2-40B4-BE49-F238E27FC236}">
                  <a16:creationId xmlns:a16="http://schemas.microsoft.com/office/drawing/2014/main" id="{380C713A-D117-4FDC-9B50-9AF873583012}"/>
                </a:ext>
              </a:extLst>
            </p:cNvPr>
            <p:cNvSpPr/>
            <p:nvPr/>
          </p:nvSpPr>
          <p:spPr>
            <a:xfrm>
              <a:off x="384554" y="471450"/>
              <a:ext cx="19791" cy="16302"/>
            </a:xfrm>
            <a:custGeom>
              <a:avLst/>
              <a:gdLst/>
              <a:ahLst/>
              <a:cxnLst/>
              <a:rect l="l" t="t" r="r" b="b"/>
              <a:pathLst>
                <a:path w="110" h="88" extrusionOk="0">
                  <a:moveTo>
                    <a:pt x="53" y="1"/>
                  </a:moveTo>
                  <a:cubicBezTo>
                    <a:pt x="36" y="1"/>
                    <a:pt x="18" y="18"/>
                    <a:pt x="1" y="53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9988;p116">
              <a:extLst>
                <a:ext uri="{FF2B5EF4-FFF2-40B4-BE49-F238E27FC236}">
                  <a16:creationId xmlns:a16="http://schemas.microsoft.com/office/drawing/2014/main" id="{2EA505E8-78D2-6F90-6706-B265FBA1125F}"/>
                </a:ext>
              </a:extLst>
            </p:cNvPr>
            <p:cNvSpPr/>
            <p:nvPr/>
          </p:nvSpPr>
          <p:spPr>
            <a:xfrm>
              <a:off x="475409" y="477933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53"/>
                    <a:pt x="22" y="74"/>
                    <a:pt x="57" y="74"/>
                  </a:cubicBezTo>
                  <a:cubicBezTo>
                    <a:pt x="75" y="74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9989;p116">
              <a:extLst>
                <a:ext uri="{FF2B5EF4-FFF2-40B4-BE49-F238E27FC236}">
                  <a16:creationId xmlns:a16="http://schemas.microsoft.com/office/drawing/2014/main" id="{F9150E5E-276C-2C08-5A0D-E0CD1121F505}"/>
                </a:ext>
              </a:extLst>
            </p:cNvPr>
            <p:cNvSpPr/>
            <p:nvPr/>
          </p:nvSpPr>
          <p:spPr>
            <a:xfrm>
              <a:off x="566985" y="484417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5" y="0"/>
                  </a:moveTo>
                  <a:cubicBezTo>
                    <a:pt x="57" y="0"/>
                    <a:pt x="18" y="0"/>
                    <a:pt x="18" y="39"/>
                  </a:cubicBezTo>
                  <a:cubicBezTo>
                    <a:pt x="1" y="57"/>
                    <a:pt x="36" y="74"/>
                    <a:pt x="57" y="74"/>
                  </a:cubicBezTo>
                  <a:cubicBezTo>
                    <a:pt x="92" y="74"/>
                    <a:pt x="109" y="57"/>
                    <a:pt x="127" y="39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9990;p116">
              <a:extLst>
                <a:ext uri="{FF2B5EF4-FFF2-40B4-BE49-F238E27FC236}">
                  <a16:creationId xmlns:a16="http://schemas.microsoft.com/office/drawing/2014/main" id="{952F2E8D-FF6A-0B87-113E-11EB89E35D37}"/>
                </a:ext>
              </a:extLst>
            </p:cNvPr>
            <p:cNvSpPr/>
            <p:nvPr/>
          </p:nvSpPr>
          <p:spPr>
            <a:xfrm>
              <a:off x="661799" y="491641"/>
              <a:ext cx="22849" cy="13152"/>
            </a:xfrm>
            <a:custGeom>
              <a:avLst/>
              <a:gdLst/>
              <a:ahLst/>
              <a:cxnLst/>
              <a:rect l="l" t="t" r="r" b="b"/>
              <a:pathLst>
                <a:path w="127" h="71" extrusionOk="0">
                  <a:moveTo>
                    <a:pt x="92" y="0"/>
                  </a:moveTo>
                  <a:cubicBezTo>
                    <a:pt x="52" y="0"/>
                    <a:pt x="18" y="18"/>
                    <a:pt x="18" y="35"/>
                  </a:cubicBezTo>
                  <a:cubicBezTo>
                    <a:pt x="0" y="53"/>
                    <a:pt x="18" y="70"/>
                    <a:pt x="52" y="70"/>
                  </a:cubicBezTo>
                  <a:cubicBezTo>
                    <a:pt x="92" y="70"/>
                    <a:pt x="109" y="53"/>
                    <a:pt x="126" y="35"/>
                  </a:cubicBezTo>
                  <a:cubicBezTo>
                    <a:pt x="126" y="18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9991;p116">
              <a:extLst>
                <a:ext uri="{FF2B5EF4-FFF2-40B4-BE49-F238E27FC236}">
                  <a16:creationId xmlns:a16="http://schemas.microsoft.com/office/drawing/2014/main" id="{F6F2E391-0850-A2DF-993A-1AEA9A334669}"/>
                </a:ext>
              </a:extLst>
            </p:cNvPr>
            <p:cNvSpPr/>
            <p:nvPr/>
          </p:nvSpPr>
          <p:spPr>
            <a:xfrm>
              <a:off x="756433" y="498125"/>
              <a:ext cx="22849" cy="9818"/>
            </a:xfrm>
            <a:custGeom>
              <a:avLst/>
              <a:gdLst/>
              <a:ahLst/>
              <a:cxnLst/>
              <a:rect l="l" t="t" r="r" b="b"/>
              <a:pathLst>
                <a:path w="127" h="53" extrusionOk="0">
                  <a:moveTo>
                    <a:pt x="92" y="0"/>
                  </a:moveTo>
                  <a:cubicBezTo>
                    <a:pt x="53" y="0"/>
                    <a:pt x="18" y="0"/>
                    <a:pt x="18" y="18"/>
                  </a:cubicBezTo>
                  <a:cubicBezTo>
                    <a:pt x="1" y="35"/>
                    <a:pt x="18" y="52"/>
                    <a:pt x="36" y="52"/>
                  </a:cubicBezTo>
                  <a:cubicBezTo>
                    <a:pt x="70" y="52"/>
                    <a:pt x="109" y="52"/>
                    <a:pt x="127" y="35"/>
                  </a:cubicBezTo>
                  <a:cubicBezTo>
                    <a:pt x="127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9992;p116">
              <a:extLst>
                <a:ext uri="{FF2B5EF4-FFF2-40B4-BE49-F238E27FC236}">
                  <a16:creationId xmlns:a16="http://schemas.microsoft.com/office/drawing/2014/main" id="{6D964763-D80F-0AD0-9A81-3B1512021F5A}"/>
                </a:ext>
              </a:extLst>
            </p:cNvPr>
            <p:cNvSpPr/>
            <p:nvPr/>
          </p:nvSpPr>
          <p:spPr>
            <a:xfrm>
              <a:off x="299275" y="541657"/>
              <a:ext cx="19791" cy="20192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109"/>
                    <a:pt x="57" y="109"/>
                  </a:cubicBezTo>
                  <a:cubicBezTo>
                    <a:pt x="75" y="92"/>
                    <a:pt x="92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9993;p116">
              <a:extLst>
                <a:ext uri="{FF2B5EF4-FFF2-40B4-BE49-F238E27FC236}">
                  <a16:creationId xmlns:a16="http://schemas.microsoft.com/office/drawing/2014/main" id="{5EFA4702-E40E-20FB-FA0B-3686BC0B80F8}"/>
                </a:ext>
              </a:extLst>
            </p:cNvPr>
            <p:cNvSpPr/>
            <p:nvPr/>
          </p:nvSpPr>
          <p:spPr>
            <a:xfrm>
              <a:off x="381495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3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35" y="92"/>
                    <a:pt x="53" y="92"/>
                  </a:cubicBezTo>
                  <a:cubicBezTo>
                    <a:pt x="87" y="92"/>
                    <a:pt x="109" y="74"/>
                    <a:pt x="109" y="57"/>
                  </a:cubicBezTo>
                  <a:cubicBezTo>
                    <a:pt x="109" y="18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9994;p116">
              <a:extLst>
                <a:ext uri="{FF2B5EF4-FFF2-40B4-BE49-F238E27FC236}">
                  <a16:creationId xmlns:a16="http://schemas.microsoft.com/office/drawing/2014/main" id="{F9815CDC-78A2-4793-5E69-BE4CF5F478D7}"/>
                </a:ext>
              </a:extLst>
            </p:cNvPr>
            <p:cNvSpPr/>
            <p:nvPr/>
          </p:nvSpPr>
          <p:spPr>
            <a:xfrm>
              <a:off x="466054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4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9995;p116">
              <a:extLst>
                <a:ext uri="{FF2B5EF4-FFF2-40B4-BE49-F238E27FC236}">
                  <a16:creationId xmlns:a16="http://schemas.microsoft.com/office/drawing/2014/main" id="{A89FE855-098E-3E5B-66A4-1CA8E8CB2106}"/>
                </a:ext>
              </a:extLst>
            </p:cNvPr>
            <p:cNvSpPr/>
            <p:nvPr/>
          </p:nvSpPr>
          <p:spPr>
            <a:xfrm>
              <a:off x="553671" y="541657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22" y="92"/>
                    <a:pt x="40" y="92"/>
                  </a:cubicBezTo>
                  <a:cubicBezTo>
                    <a:pt x="75" y="92"/>
                    <a:pt x="92" y="74"/>
                    <a:pt x="110" y="57"/>
                  </a:cubicBezTo>
                  <a:cubicBezTo>
                    <a:pt x="110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9996;p116">
              <a:extLst>
                <a:ext uri="{FF2B5EF4-FFF2-40B4-BE49-F238E27FC236}">
                  <a16:creationId xmlns:a16="http://schemas.microsoft.com/office/drawing/2014/main" id="{8973D024-0EF6-BAE2-093E-D8C1FA2D3E28}"/>
                </a:ext>
              </a:extLst>
            </p:cNvPr>
            <p:cNvSpPr/>
            <p:nvPr/>
          </p:nvSpPr>
          <p:spPr>
            <a:xfrm>
              <a:off x="639130" y="544806"/>
              <a:ext cx="22849" cy="13893"/>
            </a:xfrm>
            <a:custGeom>
              <a:avLst/>
              <a:gdLst/>
              <a:ahLst/>
              <a:cxnLst/>
              <a:rect l="l" t="t" r="r" b="b"/>
              <a:pathLst>
                <a:path w="127" h="75" extrusionOk="0">
                  <a:moveTo>
                    <a:pt x="70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26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9997;p116">
              <a:extLst>
                <a:ext uri="{FF2B5EF4-FFF2-40B4-BE49-F238E27FC236}">
                  <a16:creationId xmlns:a16="http://schemas.microsoft.com/office/drawing/2014/main" id="{624903B7-1578-02C9-4B1F-3D3E3522B146}"/>
                </a:ext>
              </a:extLst>
            </p:cNvPr>
            <p:cNvSpPr/>
            <p:nvPr/>
          </p:nvSpPr>
          <p:spPr>
            <a:xfrm>
              <a:off x="726747" y="544806"/>
              <a:ext cx="19791" cy="13893"/>
            </a:xfrm>
            <a:custGeom>
              <a:avLst/>
              <a:gdLst/>
              <a:ahLst/>
              <a:cxnLst/>
              <a:rect l="l" t="t" r="r" b="b"/>
              <a:pathLst>
                <a:path w="110" h="75" extrusionOk="0">
                  <a:moveTo>
                    <a:pt x="74" y="1"/>
                  </a:moveTo>
                  <a:cubicBezTo>
                    <a:pt x="57" y="1"/>
                    <a:pt x="18" y="18"/>
                    <a:pt x="0" y="40"/>
                  </a:cubicBezTo>
                  <a:cubicBezTo>
                    <a:pt x="0" y="57"/>
                    <a:pt x="0" y="75"/>
                    <a:pt x="40" y="75"/>
                  </a:cubicBezTo>
                  <a:cubicBezTo>
                    <a:pt x="57" y="75"/>
                    <a:pt x="92" y="57"/>
                    <a:pt x="109" y="40"/>
                  </a:cubicBezTo>
                  <a:cubicBezTo>
                    <a:pt x="109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9998;p116">
              <a:extLst>
                <a:ext uri="{FF2B5EF4-FFF2-40B4-BE49-F238E27FC236}">
                  <a16:creationId xmlns:a16="http://schemas.microsoft.com/office/drawing/2014/main" id="{FD4CE9F8-4A3B-FA1A-4852-AEF114419FC8}"/>
                </a:ext>
              </a:extLst>
            </p:cNvPr>
            <p:cNvSpPr/>
            <p:nvPr/>
          </p:nvSpPr>
          <p:spPr>
            <a:xfrm>
              <a:off x="299275" y="615754"/>
              <a:ext cx="16552" cy="17043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57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70"/>
                    <a:pt x="22" y="92"/>
                    <a:pt x="57" y="92"/>
                  </a:cubicBezTo>
                  <a:cubicBezTo>
                    <a:pt x="75" y="92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9999;p116">
              <a:extLst>
                <a:ext uri="{FF2B5EF4-FFF2-40B4-BE49-F238E27FC236}">
                  <a16:creationId xmlns:a16="http://schemas.microsoft.com/office/drawing/2014/main" id="{1E161280-BBC4-16D3-DAC5-E44B593082C8}"/>
                </a:ext>
              </a:extLst>
            </p:cNvPr>
            <p:cNvSpPr/>
            <p:nvPr/>
          </p:nvSpPr>
          <p:spPr>
            <a:xfrm>
              <a:off x="381495" y="612604"/>
              <a:ext cx="15833" cy="20192"/>
            </a:xfrm>
            <a:custGeom>
              <a:avLst/>
              <a:gdLst/>
              <a:ahLst/>
              <a:cxnLst/>
              <a:rect l="l" t="t" r="r" b="b"/>
              <a:pathLst>
                <a:path w="88" h="109" extrusionOk="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87" y="70"/>
                    <a:pt x="87" y="52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10000;p116">
              <a:extLst>
                <a:ext uri="{FF2B5EF4-FFF2-40B4-BE49-F238E27FC236}">
                  <a16:creationId xmlns:a16="http://schemas.microsoft.com/office/drawing/2014/main" id="{E6E96AE4-9793-8199-9E5E-C3B2D919B334}"/>
                </a:ext>
              </a:extLst>
            </p:cNvPr>
            <p:cNvSpPr/>
            <p:nvPr/>
          </p:nvSpPr>
          <p:spPr>
            <a:xfrm>
              <a:off x="462816" y="608529"/>
              <a:ext cx="16732" cy="20377"/>
            </a:xfrm>
            <a:custGeom>
              <a:avLst/>
              <a:gdLst/>
              <a:ahLst/>
              <a:cxnLst/>
              <a:rect l="l" t="t" r="r" b="b"/>
              <a:pathLst>
                <a:path w="93" h="110" extrusionOk="0">
                  <a:moveTo>
                    <a:pt x="53" y="0"/>
                  </a:moveTo>
                  <a:cubicBezTo>
                    <a:pt x="18" y="0"/>
                    <a:pt x="1" y="40"/>
                    <a:pt x="1" y="57"/>
                  </a:cubicBezTo>
                  <a:cubicBezTo>
                    <a:pt x="1" y="74"/>
                    <a:pt x="18" y="109"/>
                    <a:pt x="36" y="109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22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10001;p116">
              <a:extLst>
                <a:ext uri="{FF2B5EF4-FFF2-40B4-BE49-F238E27FC236}">
                  <a16:creationId xmlns:a16="http://schemas.microsoft.com/office/drawing/2014/main" id="{63FCD233-82A9-4762-0B36-B43494E5F27B}"/>
                </a:ext>
              </a:extLst>
            </p:cNvPr>
            <p:cNvSpPr/>
            <p:nvPr/>
          </p:nvSpPr>
          <p:spPr>
            <a:xfrm>
              <a:off x="544316" y="605195"/>
              <a:ext cx="16552" cy="1722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53" y="1"/>
                  </a:moveTo>
                  <a:cubicBezTo>
                    <a:pt x="18" y="1"/>
                    <a:pt x="1" y="40"/>
                    <a:pt x="1" y="58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4" y="92"/>
                    <a:pt x="92" y="75"/>
                    <a:pt x="92" y="58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10002;p116">
              <a:extLst>
                <a:ext uri="{FF2B5EF4-FFF2-40B4-BE49-F238E27FC236}">
                  <a16:creationId xmlns:a16="http://schemas.microsoft.com/office/drawing/2014/main" id="{806A11D7-595F-CD53-7BEE-F4415054C997}"/>
                </a:ext>
              </a:extLst>
            </p:cNvPr>
            <p:cNvSpPr/>
            <p:nvPr/>
          </p:nvSpPr>
          <p:spPr>
            <a:xfrm>
              <a:off x="622578" y="602046"/>
              <a:ext cx="19791" cy="17043"/>
            </a:xfrm>
            <a:custGeom>
              <a:avLst/>
              <a:gdLst/>
              <a:ahLst/>
              <a:cxnLst/>
              <a:rect l="l" t="t" r="r" b="b"/>
              <a:pathLst>
                <a:path w="110" h="92" extrusionOk="0">
                  <a:moveTo>
                    <a:pt x="75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109" y="75"/>
                    <a:pt x="109" y="35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10003;p116">
              <a:extLst>
                <a:ext uri="{FF2B5EF4-FFF2-40B4-BE49-F238E27FC236}">
                  <a16:creationId xmlns:a16="http://schemas.microsoft.com/office/drawing/2014/main" id="{FF5AAACC-0B48-1305-30D7-B32339D07F5A}"/>
                </a:ext>
              </a:extLst>
            </p:cNvPr>
            <p:cNvSpPr/>
            <p:nvPr/>
          </p:nvSpPr>
          <p:spPr>
            <a:xfrm>
              <a:off x="704078" y="598896"/>
              <a:ext cx="19611" cy="17043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74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0" name="Google Shape;10004;p116">
            <a:extLst>
              <a:ext uri="{FF2B5EF4-FFF2-40B4-BE49-F238E27FC236}">
                <a16:creationId xmlns:a16="http://schemas.microsoft.com/office/drawing/2014/main" id="{395F11C9-079B-0377-79E7-452650F5C0A7}"/>
              </a:ext>
            </a:extLst>
          </p:cNvPr>
          <p:cNvGrpSpPr/>
          <p:nvPr/>
        </p:nvGrpSpPr>
        <p:grpSpPr>
          <a:xfrm rot="-5400000" flipH="1">
            <a:off x="832359" y="4037219"/>
            <a:ext cx="810767" cy="719934"/>
            <a:chOff x="7595029" y="282856"/>
            <a:chExt cx="1179125" cy="1047024"/>
          </a:xfrm>
        </p:grpSpPr>
        <p:sp>
          <p:nvSpPr>
            <p:cNvPr id="8961" name="Google Shape;10005;p116">
              <a:extLst>
                <a:ext uri="{FF2B5EF4-FFF2-40B4-BE49-F238E27FC236}">
                  <a16:creationId xmlns:a16="http://schemas.microsoft.com/office/drawing/2014/main" id="{CB078215-5837-4B67-7B4F-B60599FF1A3A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10006;p116">
              <a:extLst>
                <a:ext uri="{FF2B5EF4-FFF2-40B4-BE49-F238E27FC236}">
                  <a16:creationId xmlns:a16="http://schemas.microsoft.com/office/drawing/2014/main" id="{EC768203-A8DE-0EAA-96A9-FB70FB5A100D}"/>
                </a:ext>
              </a:extLst>
            </p:cNvPr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10007;p116">
              <a:extLst>
                <a:ext uri="{FF2B5EF4-FFF2-40B4-BE49-F238E27FC236}">
                  <a16:creationId xmlns:a16="http://schemas.microsoft.com/office/drawing/2014/main" id="{1B959CFF-0E54-4E78-E819-2441F3B28E1E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10008;p116">
              <a:extLst>
                <a:ext uri="{FF2B5EF4-FFF2-40B4-BE49-F238E27FC236}">
                  <a16:creationId xmlns:a16="http://schemas.microsoft.com/office/drawing/2014/main" id="{A98AAD72-5300-B890-CD16-8AD4211B727A}"/>
                </a:ext>
              </a:extLst>
            </p:cNvPr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10009;p116">
              <a:extLst>
                <a:ext uri="{FF2B5EF4-FFF2-40B4-BE49-F238E27FC236}">
                  <a16:creationId xmlns:a16="http://schemas.microsoft.com/office/drawing/2014/main" id="{3898B16B-63E4-71BF-1C25-B30FA1603F4F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10010;p116">
              <a:extLst>
                <a:ext uri="{FF2B5EF4-FFF2-40B4-BE49-F238E27FC236}">
                  <a16:creationId xmlns:a16="http://schemas.microsoft.com/office/drawing/2014/main" id="{70DA3BB1-EA90-3AC0-B4E5-7ACA3A89C755}"/>
                </a:ext>
              </a:extLst>
            </p:cNvPr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10011;p116">
              <a:extLst>
                <a:ext uri="{FF2B5EF4-FFF2-40B4-BE49-F238E27FC236}">
                  <a16:creationId xmlns:a16="http://schemas.microsoft.com/office/drawing/2014/main" id="{72DEBDC2-98BE-9891-48C2-ED4A87A035A7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10012;p116">
              <a:extLst>
                <a:ext uri="{FF2B5EF4-FFF2-40B4-BE49-F238E27FC236}">
                  <a16:creationId xmlns:a16="http://schemas.microsoft.com/office/drawing/2014/main" id="{544FD27B-F224-37F9-0A7D-84D39C834DC8}"/>
                </a:ext>
              </a:extLst>
            </p:cNvPr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10013;p116">
              <a:extLst>
                <a:ext uri="{FF2B5EF4-FFF2-40B4-BE49-F238E27FC236}">
                  <a16:creationId xmlns:a16="http://schemas.microsoft.com/office/drawing/2014/main" id="{964D6E49-2E32-C0B6-CA6B-C7541669B3F6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10014;p116">
              <a:extLst>
                <a:ext uri="{FF2B5EF4-FFF2-40B4-BE49-F238E27FC236}">
                  <a16:creationId xmlns:a16="http://schemas.microsoft.com/office/drawing/2014/main" id="{8819877D-11E5-5734-DE1A-9E56001CC7BE}"/>
                </a:ext>
              </a:extLst>
            </p:cNvPr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10015;p116">
              <a:extLst>
                <a:ext uri="{FF2B5EF4-FFF2-40B4-BE49-F238E27FC236}">
                  <a16:creationId xmlns:a16="http://schemas.microsoft.com/office/drawing/2014/main" id="{B996BE84-F0F7-91F2-E36E-A43D5BF1C5A5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10016;p116">
              <a:extLst>
                <a:ext uri="{FF2B5EF4-FFF2-40B4-BE49-F238E27FC236}">
                  <a16:creationId xmlns:a16="http://schemas.microsoft.com/office/drawing/2014/main" id="{15895E9A-FFC8-9A5C-F685-7F19779A7BE1}"/>
                </a:ext>
              </a:extLst>
            </p:cNvPr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10017;p116">
              <a:extLst>
                <a:ext uri="{FF2B5EF4-FFF2-40B4-BE49-F238E27FC236}">
                  <a16:creationId xmlns:a16="http://schemas.microsoft.com/office/drawing/2014/main" id="{DAA48CD8-6126-B5BF-70E4-FF228FFC275B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10018;p116">
              <a:extLst>
                <a:ext uri="{FF2B5EF4-FFF2-40B4-BE49-F238E27FC236}">
                  <a16:creationId xmlns:a16="http://schemas.microsoft.com/office/drawing/2014/main" id="{0E046144-71A5-95D3-17A1-521E93F3579D}"/>
                </a:ext>
              </a:extLst>
            </p:cNvPr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10019;p116">
              <a:extLst>
                <a:ext uri="{FF2B5EF4-FFF2-40B4-BE49-F238E27FC236}">
                  <a16:creationId xmlns:a16="http://schemas.microsoft.com/office/drawing/2014/main" id="{E90E8B66-5E1A-0126-39E2-B636D4842517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10020;p116">
              <a:extLst>
                <a:ext uri="{FF2B5EF4-FFF2-40B4-BE49-F238E27FC236}">
                  <a16:creationId xmlns:a16="http://schemas.microsoft.com/office/drawing/2014/main" id="{FE10DAEB-3A38-FAC4-8422-408298880429}"/>
                </a:ext>
              </a:extLst>
            </p:cNvPr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10021;p116">
              <a:extLst>
                <a:ext uri="{FF2B5EF4-FFF2-40B4-BE49-F238E27FC236}">
                  <a16:creationId xmlns:a16="http://schemas.microsoft.com/office/drawing/2014/main" id="{F825234B-A6AC-F8C6-C6DB-5457A46CB8ED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10022;p116">
              <a:extLst>
                <a:ext uri="{FF2B5EF4-FFF2-40B4-BE49-F238E27FC236}">
                  <a16:creationId xmlns:a16="http://schemas.microsoft.com/office/drawing/2014/main" id="{A9D378D8-2647-5587-6E6F-F201E13FBC97}"/>
                </a:ext>
              </a:extLst>
            </p:cNvPr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10023;p116">
              <a:extLst>
                <a:ext uri="{FF2B5EF4-FFF2-40B4-BE49-F238E27FC236}">
                  <a16:creationId xmlns:a16="http://schemas.microsoft.com/office/drawing/2014/main" id="{D4F0F460-3700-1E59-597E-A524D47E5C98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10024;p116">
              <a:extLst>
                <a:ext uri="{FF2B5EF4-FFF2-40B4-BE49-F238E27FC236}">
                  <a16:creationId xmlns:a16="http://schemas.microsoft.com/office/drawing/2014/main" id="{40C1E08F-05E1-D8A6-765A-5049DCFB70AD}"/>
                </a:ext>
              </a:extLst>
            </p:cNvPr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10025;p116">
              <a:extLst>
                <a:ext uri="{FF2B5EF4-FFF2-40B4-BE49-F238E27FC236}">
                  <a16:creationId xmlns:a16="http://schemas.microsoft.com/office/drawing/2014/main" id="{A14D613A-5F3B-3B60-5669-A8D6A396848C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10026;p116">
              <a:extLst>
                <a:ext uri="{FF2B5EF4-FFF2-40B4-BE49-F238E27FC236}">
                  <a16:creationId xmlns:a16="http://schemas.microsoft.com/office/drawing/2014/main" id="{0255DF79-4CE7-DD34-67DC-C2094B1E7237}"/>
                </a:ext>
              </a:extLst>
            </p:cNvPr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10027;p116">
              <a:extLst>
                <a:ext uri="{FF2B5EF4-FFF2-40B4-BE49-F238E27FC236}">
                  <a16:creationId xmlns:a16="http://schemas.microsoft.com/office/drawing/2014/main" id="{B0488003-8A35-11D6-0F58-1ABD1FB2BCA9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10028;p116">
              <a:extLst>
                <a:ext uri="{FF2B5EF4-FFF2-40B4-BE49-F238E27FC236}">
                  <a16:creationId xmlns:a16="http://schemas.microsoft.com/office/drawing/2014/main" id="{871354B2-83A7-6439-A1CD-1570D92C3425}"/>
                </a:ext>
              </a:extLst>
            </p:cNvPr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10029;p116">
              <a:extLst>
                <a:ext uri="{FF2B5EF4-FFF2-40B4-BE49-F238E27FC236}">
                  <a16:creationId xmlns:a16="http://schemas.microsoft.com/office/drawing/2014/main" id="{420831D4-48C4-854C-1D65-FD3989456192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10030;p116">
              <a:extLst>
                <a:ext uri="{FF2B5EF4-FFF2-40B4-BE49-F238E27FC236}">
                  <a16:creationId xmlns:a16="http://schemas.microsoft.com/office/drawing/2014/main" id="{ABDF3C96-B1CE-02E9-AA78-8F8642A655BF}"/>
                </a:ext>
              </a:extLst>
            </p:cNvPr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10031;p116">
              <a:extLst>
                <a:ext uri="{FF2B5EF4-FFF2-40B4-BE49-F238E27FC236}">
                  <a16:creationId xmlns:a16="http://schemas.microsoft.com/office/drawing/2014/main" id="{6E46C2D3-B500-3A6A-2F44-A9A8910F043E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10032;p116">
              <a:extLst>
                <a:ext uri="{FF2B5EF4-FFF2-40B4-BE49-F238E27FC236}">
                  <a16:creationId xmlns:a16="http://schemas.microsoft.com/office/drawing/2014/main" id="{A85A29E6-E5D0-3624-8BC6-6C7DCD40E194}"/>
                </a:ext>
              </a:extLst>
            </p:cNvPr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10033;p116">
              <a:extLst>
                <a:ext uri="{FF2B5EF4-FFF2-40B4-BE49-F238E27FC236}">
                  <a16:creationId xmlns:a16="http://schemas.microsoft.com/office/drawing/2014/main" id="{2E79BF41-1E6C-6EC2-BF80-3272471C08A9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10034;p116">
              <a:extLst>
                <a:ext uri="{FF2B5EF4-FFF2-40B4-BE49-F238E27FC236}">
                  <a16:creationId xmlns:a16="http://schemas.microsoft.com/office/drawing/2014/main" id="{EBAC5291-82D7-7CE2-BAC4-EBC1FB3C4323}"/>
                </a:ext>
              </a:extLst>
            </p:cNvPr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10035;p116">
              <a:extLst>
                <a:ext uri="{FF2B5EF4-FFF2-40B4-BE49-F238E27FC236}">
                  <a16:creationId xmlns:a16="http://schemas.microsoft.com/office/drawing/2014/main" id="{CABBE87F-0941-4E90-72B7-4200445EBAEE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10036;p116">
              <a:extLst>
                <a:ext uri="{FF2B5EF4-FFF2-40B4-BE49-F238E27FC236}">
                  <a16:creationId xmlns:a16="http://schemas.microsoft.com/office/drawing/2014/main" id="{231BE8FF-B27C-A453-9163-0E8700239C19}"/>
                </a:ext>
              </a:extLst>
            </p:cNvPr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3" name="Google Shape;10037;p116">
            <a:extLst>
              <a:ext uri="{FF2B5EF4-FFF2-40B4-BE49-F238E27FC236}">
                <a16:creationId xmlns:a16="http://schemas.microsoft.com/office/drawing/2014/main" id="{4D970C97-644C-AB2C-919C-065566EA9F4E}"/>
              </a:ext>
            </a:extLst>
          </p:cNvPr>
          <p:cNvGrpSpPr/>
          <p:nvPr/>
        </p:nvGrpSpPr>
        <p:grpSpPr>
          <a:xfrm rot="-5400000" flipH="1">
            <a:off x="654608" y="2943975"/>
            <a:ext cx="1166254" cy="562736"/>
            <a:chOff x="5747281" y="232051"/>
            <a:chExt cx="1696122" cy="818406"/>
          </a:xfrm>
        </p:grpSpPr>
        <p:sp>
          <p:nvSpPr>
            <p:cNvPr id="8994" name="Google Shape;10038;p116">
              <a:extLst>
                <a:ext uri="{FF2B5EF4-FFF2-40B4-BE49-F238E27FC236}">
                  <a16:creationId xmlns:a16="http://schemas.microsoft.com/office/drawing/2014/main" id="{6BEE88CF-23E5-53FB-B675-BC2B9B8583BB}"/>
                </a:ext>
              </a:extLst>
            </p:cNvPr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10039;p116">
              <a:extLst>
                <a:ext uri="{FF2B5EF4-FFF2-40B4-BE49-F238E27FC236}">
                  <a16:creationId xmlns:a16="http://schemas.microsoft.com/office/drawing/2014/main" id="{023C6C42-3A1B-3543-6657-582217F50EFE}"/>
                </a:ext>
              </a:extLst>
            </p:cNvPr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10040;p116">
              <a:extLst>
                <a:ext uri="{FF2B5EF4-FFF2-40B4-BE49-F238E27FC236}">
                  <a16:creationId xmlns:a16="http://schemas.microsoft.com/office/drawing/2014/main" id="{0352D690-9432-4FD3-3BA2-4E623CB8A6A5}"/>
                </a:ext>
              </a:extLst>
            </p:cNvPr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10041;p116">
              <a:extLst>
                <a:ext uri="{FF2B5EF4-FFF2-40B4-BE49-F238E27FC236}">
                  <a16:creationId xmlns:a16="http://schemas.microsoft.com/office/drawing/2014/main" id="{EDE6C907-D49E-5DF7-8E91-41DADD38F1E7}"/>
                </a:ext>
              </a:extLst>
            </p:cNvPr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10042;p116">
              <a:extLst>
                <a:ext uri="{FF2B5EF4-FFF2-40B4-BE49-F238E27FC236}">
                  <a16:creationId xmlns:a16="http://schemas.microsoft.com/office/drawing/2014/main" id="{B023F393-3B7C-8565-9E7D-3AB0D8B52BF0}"/>
                </a:ext>
              </a:extLst>
            </p:cNvPr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10043;p116">
              <a:extLst>
                <a:ext uri="{FF2B5EF4-FFF2-40B4-BE49-F238E27FC236}">
                  <a16:creationId xmlns:a16="http://schemas.microsoft.com/office/drawing/2014/main" id="{5AB23217-3B9B-9F53-B28C-DA978723AD3A}"/>
                </a:ext>
              </a:extLst>
            </p:cNvPr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0" name="Google Shape;10044;p116">
            <a:extLst>
              <a:ext uri="{FF2B5EF4-FFF2-40B4-BE49-F238E27FC236}">
                <a16:creationId xmlns:a16="http://schemas.microsoft.com/office/drawing/2014/main" id="{16EF2E4B-F295-D272-9469-F1CEFBEBABFA}"/>
              </a:ext>
            </a:extLst>
          </p:cNvPr>
          <p:cNvSpPr/>
          <p:nvPr/>
        </p:nvSpPr>
        <p:spPr>
          <a:xfrm rot="5807464">
            <a:off x="1647355" y="3591030"/>
            <a:ext cx="778865" cy="778865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1" name="Google Shape;10056;p1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9DDF0F7-50B6-D124-9B6B-45B0BA6A624F}"/>
              </a:ext>
            </a:extLst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2" name="Google Shape;10057;p116">
            <a:hlinkClick r:id="rId3" action="ppaction://hlinksldjump"/>
            <a:extLst>
              <a:ext uri="{FF2B5EF4-FFF2-40B4-BE49-F238E27FC236}">
                <a16:creationId xmlns:a16="http://schemas.microsoft.com/office/drawing/2014/main" id="{99545733-FF99-C3C5-93D6-84750B90390E}"/>
              </a:ext>
            </a:extLst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03" name="Google Shape;10058;p116">
            <a:hlinkClick r:id="rId4" action="ppaction://hlinksldjump"/>
            <a:extLst>
              <a:ext uri="{FF2B5EF4-FFF2-40B4-BE49-F238E27FC236}">
                <a16:creationId xmlns:a16="http://schemas.microsoft.com/office/drawing/2014/main" id="{21387313-6F88-B626-33AE-BB3F897C39BE}"/>
              </a:ext>
            </a:extLst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04" name="Google Shape;10059;p1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37E7E9-925C-9227-3F48-1E5DEB7FA7A2}"/>
              </a:ext>
            </a:extLst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07" name="Immagine 9006" descr="Immagine che contiene Elementi grafici, Carattere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92519F52-342C-2DFA-1120-E48CE9FDC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44" y="-128200"/>
            <a:ext cx="4846288" cy="3020398"/>
          </a:xfrm>
          <a:prstGeom prst="rect">
            <a:avLst/>
          </a:prstGeom>
        </p:spPr>
      </p:pic>
      <p:sp>
        <p:nvSpPr>
          <p:cNvPr id="9008" name="Google Shape;3792;p73">
            <a:extLst>
              <a:ext uri="{FF2B5EF4-FFF2-40B4-BE49-F238E27FC236}">
                <a16:creationId xmlns:a16="http://schemas.microsoft.com/office/drawing/2014/main" id="{09F6530A-AE89-D083-0616-A0568CB54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4345" y="2902234"/>
            <a:ext cx="457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Do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you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have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any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question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for </a:t>
            </a:r>
            <a:r>
              <a:rPr lang="it-IT" sz="2400" dirty="0" err="1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us</a:t>
            </a:r>
            <a:r>
              <a:rPr lang="it-IT" sz="2400" dirty="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?</a:t>
            </a:r>
            <a:endParaRPr sz="2400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9010" name="Immagine 9009" descr="Immagine che contiene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974CB5F1-8478-AE5A-8D18-77D7E3E0D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2220" y="3729705"/>
            <a:ext cx="1260929" cy="12609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2" name="Google Shape;11312;p12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3" name="Google Shape;11313;p12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14" name="Google Shape;11314;p123">
            <a:hlinkClick r:id="rId3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15" name="Google Shape;11315;p12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6" descr="Immagine che contiene calligrafia, Carattere&#10;&#10;Il contenuto generato dall'IA potrebbe non essere corretto.">
            <a:extLst>
              <a:ext uri="{FF2B5EF4-FFF2-40B4-BE49-F238E27FC236}">
                <a16:creationId xmlns:a16="http://schemas.microsoft.com/office/drawing/2014/main" id="{01F05A2B-09DB-D7AB-9494-8279AE9E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7693" y="929138"/>
            <a:ext cx="6879772" cy="3285224"/>
          </a:xfrm>
          <a:prstGeom prst="rect">
            <a:avLst/>
          </a:prstGeom>
        </p:spPr>
      </p:pic>
      <p:sp>
        <p:nvSpPr>
          <p:cNvPr id="8" name="Google Shape;7406;p89">
            <a:extLst>
              <a:ext uri="{FF2B5EF4-FFF2-40B4-BE49-F238E27FC236}">
                <a16:creationId xmlns:a16="http://schemas.microsoft.com/office/drawing/2014/main" id="{08BCFEBD-DB84-0D8F-9949-03C5FC0CF84A}"/>
              </a:ext>
            </a:extLst>
          </p:cNvPr>
          <p:cNvSpPr txBox="1">
            <a:spLocks/>
          </p:cNvSpPr>
          <p:nvPr/>
        </p:nvSpPr>
        <p:spPr>
          <a:xfrm>
            <a:off x="3821872" y="1368502"/>
            <a:ext cx="5024586" cy="20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Thanks</a:t>
            </a:r>
            <a:r>
              <a:rPr lang="en-US" sz="2800" dirty="0"/>
              <a:t> so much for listening!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Hope you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enjoyed</a:t>
            </a:r>
            <a:r>
              <a:rPr lang="en-US" sz="2800" dirty="0"/>
              <a:t> the presentation, and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good luck </a:t>
            </a:r>
            <a:r>
              <a:rPr lang="en-US" sz="2800" dirty="0"/>
              <a:t>when it’s your turn!</a:t>
            </a:r>
          </a:p>
        </p:txBody>
      </p:sp>
      <p:pic>
        <p:nvPicPr>
          <p:cNvPr id="9" name="Immagine 8" descr="Immagine che contiene logo, Carattere, simbol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963B6A3-5CAF-344B-8F67-033E7BF0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639924" y="-69403"/>
            <a:ext cx="1967447" cy="955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59"/>
          <p:cNvSpPr/>
          <p:nvPr/>
        </p:nvSpPr>
        <p:spPr>
          <a:xfrm>
            <a:off x="720000" y="917126"/>
            <a:ext cx="1193400" cy="11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59"/>
          <p:cNvSpPr/>
          <p:nvPr/>
        </p:nvSpPr>
        <p:spPr>
          <a:xfrm>
            <a:off x="7637715" y="40056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dist="85725" dir="1740000" algn="bl" rotWithShape="0">
              <a:schemeClr val="accent2">
                <a:alpha val="3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4" name="Google Shape;3204;p59"/>
          <p:cNvGrpSpPr/>
          <p:nvPr/>
        </p:nvGrpSpPr>
        <p:grpSpPr>
          <a:xfrm>
            <a:off x="7560393" y="471902"/>
            <a:ext cx="1310956" cy="1310725"/>
            <a:chOff x="7560393" y="471902"/>
            <a:chExt cx="1310956" cy="1310725"/>
          </a:xfrm>
        </p:grpSpPr>
        <p:sp>
          <p:nvSpPr>
            <p:cNvPr id="3205" name="Google Shape;3205;p59"/>
            <p:cNvSpPr/>
            <p:nvPr/>
          </p:nvSpPr>
          <p:spPr>
            <a:xfrm>
              <a:off x="7560393" y="1520237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7822536" y="1258093"/>
              <a:ext cx="258288" cy="262389"/>
            </a:xfrm>
            <a:custGeom>
              <a:avLst/>
              <a:gdLst/>
              <a:ahLst/>
              <a:cxnLst/>
              <a:rect l="l" t="t" r="r" b="b"/>
              <a:pathLst>
                <a:path w="1072" h="1089" extrusionOk="0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8084679" y="996190"/>
              <a:ext cx="258047" cy="262148"/>
            </a:xfrm>
            <a:custGeom>
              <a:avLst/>
              <a:gdLst/>
              <a:ahLst/>
              <a:cxnLst/>
              <a:rect l="l" t="t" r="r" b="b"/>
              <a:pathLst>
                <a:path w="1071" h="1088" extrusionOk="0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8346822" y="734046"/>
              <a:ext cx="258047" cy="262389"/>
            </a:xfrm>
            <a:custGeom>
              <a:avLst/>
              <a:gdLst/>
              <a:ahLst/>
              <a:cxnLst/>
              <a:rect l="l" t="t" r="r" b="b"/>
              <a:pathLst>
                <a:path w="1071" h="1089" extrusionOk="0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8608966" y="471902"/>
              <a:ext cx="262384" cy="258052"/>
            </a:xfrm>
            <a:custGeom>
              <a:avLst/>
              <a:gdLst/>
              <a:ahLst/>
              <a:cxnLst/>
              <a:rect l="l" t="t" r="r" b="b"/>
              <a:pathLst>
                <a:path w="108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0" name="Google Shape;3210;p59"/>
          <p:cNvSpPr txBox="1">
            <a:spLocks noGrp="1"/>
          </p:cNvSpPr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1" name="Google Shape;3211;p59"/>
          <p:cNvSpPr txBox="1">
            <a:spLocks noGrp="1"/>
          </p:cNvSpPr>
          <p:nvPr>
            <p:ph type="title" idx="3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2" name="Google Shape;3212;p59"/>
          <p:cNvSpPr txBox="1">
            <a:spLocks noGrp="1"/>
          </p:cNvSpPr>
          <p:nvPr>
            <p:ph type="title" idx="5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Emotion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4" name="Google Shape;3214;p59"/>
          <p:cNvSpPr txBox="1">
            <a:spLocks noGrp="1"/>
          </p:cNvSpPr>
          <p:nvPr>
            <p:ph type="title" idx="8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Genuineness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Detection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5" name="Google Shape;3215;p59"/>
          <p:cNvSpPr txBox="1">
            <a:spLocks noGrp="1"/>
          </p:cNvSpPr>
          <p:nvPr>
            <p:ph type="title" idx="9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17" name="Google Shape;3217;p59"/>
          <p:cNvSpPr txBox="1">
            <a:spLocks noGrp="1"/>
          </p:cNvSpPr>
          <p:nvPr>
            <p:ph type="title" idx="14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Result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8" name="Google Shape;3218;p59"/>
          <p:cNvSpPr txBox="1">
            <a:spLocks noGrp="1"/>
          </p:cNvSpPr>
          <p:nvPr>
            <p:ph type="title" idx="15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20" name="Google Shape;3220;p59"/>
          <p:cNvSpPr txBox="1">
            <a:spLocks noGrp="1"/>
          </p:cNvSpPr>
          <p:nvPr>
            <p:ph type="title" idx="6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22" name="Google Shape;3222;p59"/>
          <p:cNvSpPr txBox="1">
            <a:spLocks noGrp="1"/>
          </p:cNvSpPr>
          <p:nvPr>
            <p:ph type="title" idx="2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About the project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223" name="Google Shape;3223;p59"/>
          <p:cNvGrpSpPr/>
          <p:nvPr/>
        </p:nvGrpSpPr>
        <p:grpSpPr>
          <a:xfrm>
            <a:off x="1206402" y="2979774"/>
            <a:ext cx="534750" cy="662752"/>
            <a:chOff x="1279752" y="2531649"/>
            <a:chExt cx="534750" cy="662752"/>
          </a:xfrm>
        </p:grpSpPr>
        <p:sp>
          <p:nvSpPr>
            <p:cNvPr id="3224" name="Google Shape;3224;p59"/>
            <p:cNvSpPr/>
            <p:nvPr/>
          </p:nvSpPr>
          <p:spPr>
            <a:xfrm rot="-5400000">
              <a:off x="1634708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3"/>
                  </a:moveTo>
                  <a:lnTo>
                    <a:pt x="3373" y="488"/>
                  </a:lnTo>
                  <a:lnTo>
                    <a:pt x="57" y="488"/>
                  </a:lnTo>
                  <a:lnTo>
                    <a:pt x="57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9" y="545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 rot="-5400000">
              <a:off x="1634916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3"/>
                  </a:moveTo>
                  <a:lnTo>
                    <a:pt x="3372" y="488"/>
                  </a:lnTo>
                  <a:lnTo>
                    <a:pt x="52" y="488"/>
                  </a:lnTo>
                  <a:lnTo>
                    <a:pt x="52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5" y="545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9"/>
            <p:cNvSpPr/>
            <p:nvPr/>
          </p:nvSpPr>
          <p:spPr>
            <a:xfrm rot="-5400000">
              <a:off x="1405222" y="3014607"/>
              <a:ext cx="286233" cy="73356"/>
            </a:xfrm>
            <a:custGeom>
              <a:avLst/>
              <a:gdLst/>
              <a:ahLst/>
              <a:cxnLst/>
              <a:rect l="l" t="t" r="r" b="b"/>
              <a:pathLst>
                <a:path w="3430" h="545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9"/>
            <p:cNvSpPr/>
            <p:nvPr/>
          </p:nvSpPr>
          <p:spPr>
            <a:xfrm rot="-5400000">
              <a:off x="1405430" y="2637879"/>
              <a:ext cx="285816" cy="73356"/>
            </a:xfrm>
            <a:custGeom>
              <a:avLst/>
              <a:gdLst/>
              <a:ahLst/>
              <a:cxnLst/>
              <a:rect l="l" t="t" r="r" b="b"/>
              <a:pathLst>
                <a:path w="3425" h="545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 rot="-5400000">
              <a:off x="1173245" y="3014674"/>
              <a:ext cx="286233" cy="73221"/>
            </a:xfrm>
            <a:custGeom>
              <a:avLst/>
              <a:gdLst/>
              <a:ahLst/>
              <a:cxnLst/>
              <a:rect l="l" t="t" r="r" b="b"/>
              <a:pathLst>
                <a:path w="3430" h="544" extrusionOk="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 rot="-5400000">
              <a:off x="1173454" y="2637947"/>
              <a:ext cx="285816" cy="73221"/>
            </a:xfrm>
            <a:custGeom>
              <a:avLst/>
              <a:gdLst/>
              <a:ahLst/>
              <a:cxnLst/>
              <a:rect l="l" t="t" r="r" b="b"/>
              <a:pathLst>
                <a:path w="3425" h="544" extrusionOk="0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9"/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3231" name="Google Shape;3231;p59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avLst/>
              <a:gdLst/>
              <a:ahLst/>
              <a:cxnLst/>
              <a:rect l="l" t="t" r="r" b="b"/>
              <a:pathLst>
                <a:path w="30874" h="10117" extrusionOk="0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avLst/>
              <a:gdLst/>
              <a:ahLst/>
              <a:cxnLst/>
              <a:rect l="l" t="t" r="r" b="b"/>
              <a:pathLst>
                <a:path w="30930" h="9992" extrusionOk="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avLst/>
              <a:gdLst/>
              <a:ahLst/>
              <a:cxnLst/>
              <a:rect l="l" t="t" r="r" b="b"/>
              <a:pathLst>
                <a:path w="30734" h="2755" extrusionOk="0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avLst/>
              <a:gdLst/>
              <a:ahLst/>
              <a:cxnLst/>
              <a:rect l="l" t="t" r="r" b="b"/>
              <a:pathLst>
                <a:path w="29298" h="7055" extrusionOk="0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avLst/>
              <a:gdLst/>
              <a:ahLst/>
              <a:cxnLst/>
              <a:rect l="l" t="t" r="r" b="b"/>
              <a:pathLst>
                <a:path w="30987" h="9409" extrusionOk="0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avLst/>
              <a:gdLst/>
              <a:ahLst/>
              <a:cxnLst/>
              <a:rect l="l" t="t" r="r" b="b"/>
              <a:pathLst>
                <a:path w="29481" h="7003" extrusionOk="0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avLst/>
              <a:gdLst/>
              <a:ahLst/>
              <a:cxnLst/>
              <a:rect l="l" t="t" r="r" b="b"/>
              <a:pathLst>
                <a:path w="31095" h="9121" extrusionOk="0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avLst/>
              <a:gdLst/>
              <a:ahLst/>
              <a:cxnLst/>
              <a:rect l="l" t="t" r="r" b="b"/>
              <a:pathLst>
                <a:path w="29516" h="6654" extrusionOk="0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avLst/>
              <a:gdLst/>
              <a:ahLst/>
              <a:cxnLst/>
              <a:rect l="l" t="t" r="r" b="b"/>
              <a:pathLst>
                <a:path w="31130" h="8451" extrusionOk="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avLst/>
              <a:gdLst/>
              <a:ahLst/>
              <a:cxnLst/>
              <a:rect l="l" t="t" r="r" b="b"/>
              <a:pathLst>
                <a:path w="30987" h="7977" extrusionOk="0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avLst/>
              <a:gdLst/>
              <a:ahLst/>
              <a:cxnLst/>
              <a:rect l="l" t="t" r="r" b="b"/>
              <a:pathLst>
                <a:path w="31221" h="8159" extrusionOk="0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avLst/>
              <a:gdLst/>
              <a:ahLst/>
              <a:cxnLst/>
              <a:rect l="l" t="t" r="r" b="b"/>
              <a:pathLst>
                <a:path w="31095" h="7685" extrusionOk="0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avLst/>
              <a:gdLst/>
              <a:ahLst/>
              <a:cxnLst/>
              <a:rect l="l" t="t" r="r" b="b"/>
              <a:pathLst>
                <a:path w="31292" h="7868" extrusionOk="0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9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avLst/>
              <a:gdLst/>
              <a:ahLst/>
              <a:cxnLst/>
              <a:rect l="l" t="t" r="r" b="b"/>
              <a:pathLst>
                <a:path w="31331" h="7707" extrusionOk="0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avLst/>
              <a:gdLst/>
              <a:ahLst/>
              <a:cxnLst/>
              <a:rect l="l" t="t" r="r" b="b"/>
              <a:pathLst>
                <a:path w="31369" h="7525" extrusionOk="0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avLst/>
              <a:gdLst/>
              <a:ahLst/>
              <a:cxnLst/>
              <a:rect l="l" t="t" r="r" b="b"/>
              <a:pathLst>
                <a:path w="31387" h="7307" extrusionOk="0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9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avLst/>
              <a:gdLst/>
              <a:ahLst/>
              <a:cxnLst/>
              <a:rect l="l" t="t" r="r" b="b"/>
              <a:pathLst>
                <a:path w="31422" h="7089" extrusionOk="0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9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avLst/>
              <a:gdLst/>
              <a:ahLst/>
              <a:cxnLst/>
              <a:rect l="l" t="t" r="r" b="b"/>
              <a:pathLst>
                <a:path w="31405" h="6872" extrusionOk="0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59"/>
          <p:cNvGrpSpPr/>
          <p:nvPr/>
        </p:nvGrpSpPr>
        <p:grpSpPr>
          <a:xfrm>
            <a:off x="524799" y="3561157"/>
            <a:ext cx="1216359" cy="1216378"/>
            <a:chOff x="524799" y="3561157"/>
            <a:chExt cx="1216359" cy="1216378"/>
          </a:xfrm>
        </p:grpSpPr>
        <p:sp>
          <p:nvSpPr>
            <p:cNvPr id="3250" name="Google Shape;3250;p59"/>
            <p:cNvSpPr/>
            <p:nvPr/>
          </p:nvSpPr>
          <p:spPr>
            <a:xfrm>
              <a:off x="524799" y="3561157"/>
              <a:ext cx="1216359" cy="1216378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52" y="75"/>
                  </a:moveTo>
                  <a:cubicBezTo>
                    <a:pt x="5784" y="75"/>
                    <a:pt x="7433" y="1724"/>
                    <a:pt x="7433" y="3756"/>
                  </a:cubicBezTo>
                  <a:cubicBezTo>
                    <a:pt x="7433" y="5784"/>
                    <a:pt x="5784" y="7437"/>
                    <a:pt x="3752" y="7437"/>
                  </a:cubicBezTo>
                  <a:cubicBezTo>
                    <a:pt x="1724" y="7437"/>
                    <a:pt x="71" y="5784"/>
                    <a:pt x="71" y="3756"/>
                  </a:cubicBezTo>
                  <a:cubicBezTo>
                    <a:pt x="71" y="1724"/>
                    <a:pt x="1724" y="75"/>
                    <a:pt x="3752" y="75"/>
                  </a:cubicBezTo>
                  <a:close/>
                  <a:moveTo>
                    <a:pt x="3752" y="1"/>
                  </a:moveTo>
                  <a:cubicBezTo>
                    <a:pt x="1685" y="1"/>
                    <a:pt x="1" y="1689"/>
                    <a:pt x="1" y="3756"/>
                  </a:cubicBezTo>
                  <a:cubicBezTo>
                    <a:pt x="1" y="5823"/>
                    <a:pt x="1685" y="7507"/>
                    <a:pt x="3752" y="7507"/>
                  </a:cubicBezTo>
                  <a:cubicBezTo>
                    <a:pt x="5819" y="7507"/>
                    <a:pt x="7507" y="5823"/>
                    <a:pt x="7507" y="3756"/>
                  </a:cubicBezTo>
                  <a:cubicBezTo>
                    <a:pt x="7507" y="1689"/>
                    <a:pt x="5819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9"/>
            <p:cNvSpPr/>
            <p:nvPr/>
          </p:nvSpPr>
          <p:spPr>
            <a:xfrm>
              <a:off x="771569" y="3805173"/>
              <a:ext cx="725732" cy="725582"/>
            </a:xfrm>
            <a:custGeom>
              <a:avLst/>
              <a:gdLst/>
              <a:ahLst/>
              <a:cxnLst/>
              <a:rect l="l" t="t" r="r" b="b"/>
              <a:pathLst>
                <a:path w="4479" h="4478" extrusionOk="0">
                  <a:moveTo>
                    <a:pt x="2229" y="74"/>
                  </a:moveTo>
                  <a:cubicBezTo>
                    <a:pt x="3425" y="74"/>
                    <a:pt x="4404" y="1053"/>
                    <a:pt x="4404" y="2250"/>
                  </a:cubicBezTo>
                  <a:cubicBezTo>
                    <a:pt x="4404" y="3446"/>
                    <a:pt x="3425" y="4408"/>
                    <a:pt x="2229" y="4408"/>
                  </a:cubicBezTo>
                  <a:cubicBezTo>
                    <a:pt x="1032" y="4408"/>
                    <a:pt x="70" y="3446"/>
                    <a:pt x="70" y="2250"/>
                  </a:cubicBezTo>
                  <a:cubicBezTo>
                    <a:pt x="70" y="1053"/>
                    <a:pt x="1032" y="74"/>
                    <a:pt x="2229" y="74"/>
                  </a:cubicBezTo>
                  <a:close/>
                  <a:moveTo>
                    <a:pt x="2229" y="0"/>
                  </a:moveTo>
                  <a:cubicBezTo>
                    <a:pt x="997" y="0"/>
                    <a:pt x="1" y="1014"/>
                    <a:pt x="1" y="2250"/>
                  </a:cubicBezTo>
                  <a:cubicBezTo>
                    <a:pt x="1" y="3481"/>
                    <a:pt x="997" y="4478"/>
                    <a:pt x="2229" y="4478"/>
                  </a:cubicBezTo>
                  <a:cubicBezTo>
                    <a:pt x="3482" y="4478"/>
                    <a:pt x="4478" y="3481"/>
                    <a:pt x="4478" y="2250"/>
                  </a:cubicBezTo>
                  <a:cubicBezTo>
                    <a:pt x="4478" y="1014"/>
                    <a:pt x="3482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9"/>
            <p:cNvSpPr/>
            <p:nvPr/>
          </p:nvSpPr>
          <p:spPr>
            <a:xfrm>
              <a:off x="959198" y="3993451"/>
              <a:ext cx="349823" cy="349828"/>
            </a:xfrm>
            <a:custGeom>
              <a:avLst/>
              <a:gdLst/>
              <a:ahLst/>
              <a:cxnLst/>
              <a:rect l="l" t="t" r="r" b="b"/>
              <a:pathLst>
                <a:path w="2159" h="2159" extrusionOk="0">
                  <a:moveTo>
                    <a:pt x="1071" y="70"/>
                  </a:moveTo>
                  <a:cubicBezTo>
                    <a:pt x="1632" y="70"/>
                    <a:pt x="2089" y="527"/>
                    <a:pt x="2089" y="1088"/>
                  </a:cubicBezTo>
                  <a:cubicBezTo>
                    <a:pt x="2089" y="1632"/>
                    <a:pt x="1632" y="2084"/>
                    <a:pt x="1071" y="2084"/>
                  </a:cubicBezTo>
                  <a:cubicBezTo>
                    <a:pt x="527" y="2084"/>
                    <a:pt x="74" y="1632"/>
                    <a:pt x="74" y="1088"/>
                  </a:cubicBezTo>
                  <a:cubicBezTo>
                    <a:pt x="74" y="527"/>
                    <a:pt x="527" y="70"/>
                    <a:pt x="1071" y="70"/>
                  </a:cubicBezTo>
                  <a:close/>
                  <a:moveTo>
                    <a:pt x="1071" y="0"/>
                  </a:moveTo>
                  <a:cubicBezTo>
                    <a:pt x="475" y="0"/>
                    <a:pt x="0" y="487"/>
                    <a:pt x="0" y="1088"/>
                  </a:cubicBezTo>
                  <a:cubicBezTo>
                    <a:pt x="0" y="1684"/>
                    <a:pt x="475" y="2158"/>
                    <a:pt x="1071" y="2158"/>
                  </a:cubicBezTo>
                  <a:cubicBezTo>
                    <a:pt x="1671" y="2158"/>
                    <a:pt x="2159" y="1684"/>
                    <a:pt x="2159" y="1088"/>
                  </a:cubicBezTo>
                  <a:cubicBezTo>
                    <a:pt x="2159" y="487"/>
                    <a:pt x="1671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3" name="Google Shape;3253;p59"/>
          <p:cNvSpPr/>
          <p:nvPr/>
        </p:nvSpPr>
        <p:spPr>
          <a:xfrm>
            <a:off x="8373122" y="2631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4" name="Google Shape;3254;p59"/>
          <p:cNvGrpSpPr/>
          <p:nvPr/>
        </p:nvGrpSpPr>
        <p:grpSpPr>
          <a:xfrm rot="-5400000">
            <a:off x="369859" y="356194"/>
            <a:ext cx="954856" cy="847880"/>
            <a:chOff x="7595029" y="282856"/>
            <a:chExt cx="1179125" cy="1047024"/>
          </a:xfrm>
        </p:grpSpPr>
        <p:sp>
          <p:nvSpPr>
            <p:cNvPr id="3255" name="Google Shape;3255;p5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9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9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9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7" name="Google Shape;3287;p59"/>
          <p:cNvGrpSpPr/>
          <p:nvPr/>
        </p:nvGrpSpPr>
        <p:grpSpPr>
          <a:xfrm rot="-5400000">
            <a:off x="26818" y="2077973"/>
            <a:ext cx="1373520" cy="662745"/>
            <a:chOff x="5747281" y="232051"/>
            <a:chExt cx="1696122" cy="818406"/>
          </a:xfrm>
        </p:grpSpPr>
        <p:sp>
          <p:nvSpPr>
            <p:cNvPr id="3288" name="Google Shape;3288;p59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avLst/>
              <a:gdLst/>
              <a:ahLst/>
              <a:cxnLst/>
              <a:rect l="l" t="t" r="r" b="b"/>
              <a:pathLst>
                <a:path w="3517" h="3442" extrusionOk="0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9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9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avLst/>
              <a:gdLst/>
              <a:ahLst/>
              <a:cxnLst/>
              <a:rect l="l" t="t" r="r" b="b"/>
              <a:pathLst>
                <a:path w="3517" h="3443" extrusionOk="0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9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9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avLst/>
              <a:gdLst/>
              <a:ahLst/>
              <a:cxnLst/>
              <a:rect l="l" t="t" r="r" b="b"/>
              <a:pathLst>
                <a:path w="3517" h="3447" extrusionOk="0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4" name="Google Shape;3294;p59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59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6" name="Google Shape;3296;p59">
            <a:hlinkClick r:id="rId3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7" name="Google Shape;3297;p59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63"/>
          <p:cNvSpPr/>
          <p:nvPr/>
        </p:nvSpPr>
        <p:spPr>
          <a:xfrm>
            <a:off x="6508041" y="334741"/>
            <a:ext cx="2280956" cy="166358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63"/>
          <p:cNvSpPr txBox="1">
            <a:spLocks noGrp="1"/>
          </p:cNvSpPr>
          <p:nvPr>
            <p:ph type="title"/>
          </p:nvPr>
        </p:nvSpPr>
        <p:spPr>
          <a:xfrm>
            <a:off x="945000" y="1461100"/>
            <a:ext cx="42129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bout the project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49" name="Google Shape;3449;p63"/>
          <p:cNvSpPr txBox="1">
            <a:spLocks noGrp="1"/>
          </p:cNvSpPr>
          <p:nvPr>
            <p:ph type="subTitle" idx="1"/>
          </p:nvPr>
        </p:nvSpPr>
        <p:spPr>
          <a:xfrm>
            <a:off x="720000" y="2112618"/>
            <a:ext cx="4437900" cy="16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aim</a:t>
            </a:r>
            <a:r>
              <a:rPr lang="it-IT" dirty="0"/>
              <a:t> to </a:t>
            </a:r>
            <a:r>
              <a:rPr lang="it-IT" dirty="0" err="1"/>
              <a:t>explore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tasks in the field of </a:t>
            </a:r>
            <a:r>
              <a:rPr lang="it-IT" dirty="0" err="1"/>
              <a:t>facial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Recognition</a:t>
            </a:r>
            <a:r>
              <a:rPr lang="it-IT" dirty="0"/>
              <a:t>: </a:t>
            </a:r>
            <a:r>
              <a:rPr lang="en-US" dirty="0"/>
              <a:t>Identifying the emotional state of a person based on their facial expression.</a:t>
            </a:r>
          </a:p>
          <a:p>
            <a:pPr marL="0" lvl="0" indent="0" algn="l"/>
            <a:endParaRPr 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Genuineness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: </a:t>
            </a:r>
            <a:r>
              <a:rPr lang="en-US" dirty="0"/>
              <a:t>Determining whether the expressed emotion is genuine or deliberately posed</a:t>
            </a:r>
            <a:endParaRPr dirty="0"/>
          </a:p>
        </p:txBody>
      </p:sp>
      <p:sp>
        <p:nvSpPr>
          <p:cNvPr id="3450" name="Google Shape;3450;p63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63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2" name="Google Shape;3452;p63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3" name="Google Shape;3453;p63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63"/>
          <p:cNvSpPr/>
          <p:nvPr/>
        </p:nvSpPr>
        <p:spPr>
          <a:xfrm rot="10800000">
            <a:off x="-174750" y="-1048812"/>
            <a:ext cx="2550225" cy="2539575"/>
          </a:xfrm>
          <a:custGeom>
            <a:avLst/>
            <a:gdLst/>
            <a:ahLst/>
            <a:cxnLst/>
            <a:rect l="l" t="t" r="r" b="b"/>
            <a:pathLst>
              <a:path w="102009" h="101583" extrusionOk="0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63"/>
          <p:cNvSpPr/>
          <p:nvPr/>
        </p:nvSpPr>
        <p:spPr>
          <a:xfrm>
            <a:off x="3725616" y="22903"/>
            <a:ext cx="1367850" cy="683925"/>
          </a:xfrm>
          <a:custGeom>
            <a:avLst/>
            <a:gdLst/>
            <a:ahLst/>
            <a:cxnLst/>
            <a:rect l="l" t="t" r="r" b="b"/>
            <a:pathLst>
              <a:path w="54714" h="27357" extrusionOk="0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0" name="Google Shape;3460;p63"/>
          <p:cNvGrpSpPr/>
          <p:nvPr/>
        </p:nvGrpSpPr>
        <p:grpSpPr>
          <a:xfrm>
            <a:off x="5942102" y="3786318"/>
            <a:ext cx="478000" cy="269775"/>
            <a:chOff x="3757175" y="803500"/>
            <a:chExt cx="478000" cy="269775"/>
          </a:xfrm>
        </p:grpSpPr>
        <p:sp>
          <p:nvSpPr>
            <p:cNvPr id="3461" name="Google Shape;3461;p63"/>
            <p:cNvSpPr/>
            <p:nvPr/>
          </p:nvSpPr>
          <p:spPr>
            <a:xfrm>
              <a:off x="3757175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3"/>
            <p:cNvSpPr/>
            <p:nvPr/>
          </p:nvSpPr>
          <p:spPr>
            <a:xfrm>
              <a:off x="3928150" y="803500"/>
              <a:ext cx="135275" cy="269775"/>
            </a:xfrm>
            <a:custGeom>
              <a:avLst/>
              <a:gdLst/>
              <a:ahLst/>
              <a:cxnLst/>
              <a:rect l="l" t="t" r="r" b="b"/>
              <a:pathLst>
                <a:path w="5411" h="10791" extrusionOk="0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3"/>
            <p:cNvSpPr/>
            <p:nvPr/>
          </p:nvSpPr>
          <p:spPr>
            <a:xfrm>
              <a:off x="4100650" y="803500"/>
              <a:ext cx="134525" cy="269775"/>
            </a:xfrm>
            <a:custGeom>
              <a:avLst/>
              <a:gdLst/>
              <a:ahLst/>
              <a:cxnLst/>
              <a:rect l="l" t="t" r="r" b="b"/>
              <a:pathLst>
                <a:path w="5381" h="10791" extrusionOk="0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4" name="Google Shape;3464;p63"/>
          <p:cNvSpPr/>
          <p:nvPr/>
        </p:nvSpPr>
        <p:spPr>
          <a:xfrm>
            <a:off x="3321741" y="549657"/>
            <a:ext cx="2175600" cy="79050"/>
          </a:xfrm>
          <a:custGeom>
            <a:avLst/>
            <a:gdLst/>
            <a:ahLst/>
            <a:cxnLst/>
            <a:rect l="l" t="t" r="r" b="b"/>
            <a:pathLst>
              <a:path w="87024" h="3162" fill="none" extrusionOk="0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w="9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828;p75">
            <a:extLst>
              <a:ext uri="{FF2B5EF4-FFF2-40B4-BE49-F238E27FC236}">
                <a16:creationId xmlns:a16="http://schemas.microsoft.com/office/drawing/2014/main" id="{B3F80CC5-9503-FBC6-A817-29B03E555243}"/>
              </a:ext>
            </a:extLst>
          </p:cNvPr>
          <p:cNvSpPr txBox="1">
            <a:spLocks/>
          </p:cNvSpPr>
          <p:nvPr/>
        </p:nvSpPr>
        <p:spPr>
          <a:xfrm flipH="1">
            <a:off x="5584825" y="498297"/>
            <a:ext cx="1363500" cy="11395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</a:t>
            </a:r>
          </a:p>
        </p:txBody>
      </p:sp>
      <p:pic>
        <p:nvPicPr>
          <p:cNvPr id="9" name="Immagine 8" descr="Immagine che contiene maschera, vestiti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560D8411-F2C0-9FFD-4CF7-2B89A01F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262" y="413475"/>
            <a:ext cx="2144627" cy="150265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D99BD75-74F6-6B61-3170-4ACC73335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643" y="2027205"/>
            <a:ext cx="2444708" cy="2566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75"/>
          <p:cNvSpPr txBox="1">
            <a:spLocks noGrp="1"/>
          </p:cNvSpPr>
          <p:nvPr>
            <p:ph type="title"/>
          </p:nvPr>
        </p:nvSpPr>
        <p:spPr>
          <a:xfrm flipH="1">
            <a:off x="2572823" y="196771"/>
            <a:ext cx="38565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Emotion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Recognition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27" name="Google Shape;3827;p75"/>
          <p:cNvSpPr txBox="1">
            <a:spLocks noGrp="1"/>
          </p:cNvSpPr>
          <p:nvPr>
            <p:ph type="body" idx="1"/>
          </p:nvPr>
        </p:nvSpPr>
        <p:spPr>
          <a:xfrm flipH="1">
            <a:off x="2615921" y="919051"/>
            <a:ext cx="3271506" cy="182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it-IT" dirty="0"/>
              <a:t>For </a:t>
            </a:r>
            <a:r>
              <a:rPr lang="it-IT" dirty="0" err="1"/>
              <a:t>that</a:t>
            </a:r>
            <a:r>
              <a:rPr lang="it-IT" dirty="0"/>
              <a:t> task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a </a:t>
            </a:r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(CNN) model </a:t>
            </a:r>
            <a:r>
              <a:rPr lang="en-US" dirty="0"/>
              <a:t>to classify facial expressions into one of seven basic emotions: Angry, Disgust, Fear, Happy, Sad, Surprise, and Neutral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The FER-2013 dataset, widely used in the research community for its diversity and complexity, is employed for training and evaluation</a:t>
            </a:r>
            <a:endParaRPr dirty="0"/>
          </a:p>
        </p:txBody>
      </p:sp>
      <p:sp>
        <p:nvSpPr>
          <p:cNvPr id="3828" name="Google Shape;3828;p75"/>
          <p:cNvSpPr txBox="1">
            <a:spLocks noGrp="1"/>
          </p:cNvSpPr>
          <p:nvPr>
            <p:ph type="title" idx="2"/>
          </p:nvPr>
        </p:nvSpPr>
        <p:spPr>
          <a:xfrm flipH="1">
            <a:off x="6101100" y="221525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29" name="Google Shape;3829;p7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7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1" name="Google Shape;3831;p7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2" name="Google Shape;3832;p7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3" name="Google Shape;3833;p75"/>
          <p:cNvGrpSpPr/>
          <p:nvPr/>
        </p:nvGrpSpPr>
        <p:grpSpPr>
          <a:xfrm>
            <a:off x="-286172" y="335338"/>
            <a:ext cx="2746255" cy="4229336"/>
            <a:chOff x="413787" y="5013"/>
            <a:chExt cx="2746255" cy="4229336"/>
          </a:xfrm>
        </p:grpSpPr>
        <p:sp>
          <p:nvSpPr>
            <p:cNvPr id="3834" name="Google Shape;3834;p75"/>
            <p:cNvSpPr/>
            <p:nvPr/>
          </p:nvSpPr>
          <p:spPr>
            <a:xfrm>
              <a:off x="615738" y="5013"/>
              <a:ext cx="1652025" cy="1651275"/>
            </a:xfrm>
            <a:custGeom>
              <a:avLst/>
              <a:gdLst/>
              <a:ahLst/>
              <a:cxnLst/>
              <a:rect l="l" t="t" r="r" b="b"/>
              <a:pathLst>
                <a:path w="66081" h="66051" extrusionOk="0">
                  <a:moveTo>
                    <a:pt x="14560" y="9484"/>
                  </a:moveTo>
                  <a:lnTo>
                    <a:pt x="12615" y="7022"/>
                  </a:lnTo>
                  <a:cubicBezTo>
                    <a:pt x="12736" y="6931"/>
                    <a:pt x="12858" y="6840"/>
                    <a:pt x="12979" y="6748"/>
                  </a:cubicBezTo>
                  <a:lnTo>
                    <a:pt x="15563" y="10092"/>
                  </a:lnTo>
                  <a:lnTo>
                    <a:pt x="20639" y="16749"/>
                  </a:lnTo>
                  <a:lnTo>
                    <a:pt x="29302" y="28056"/>
                  </a:lnTo>
                  <a:cubicBezTo>
                    <a:pt x="29302" y="28056"/>
                    <a:pt x="29272" y="28056"/>
                    <a:pt x="29272" y="28117"/>
                  </a:cubicBezTo>
                  <a:lnTo>
                    <a:pt x="20001" y="16323"/>
                  </a:lnTo>
                  <a:close/>
                  <a:moveTo>
                    <a:pt x="22584" y="15259"/>
                  </a:moveTo>
                  <a:lnTo>
                    <a:pt x="30001" y="27661"/>
                  </a:lnTo>
                  <a:lnTo>
                    <a:pt x="30031" y="27600"/>
                  </a:lnTo>
                  <a:lnTo>
                    <a:pt x="23284" y="15594"/>
                  </a:lnTo>
                  <a:lnTo>
                    <a:pt x="19241" y="8451"/>
                  </a:lnTo>
                  <a:lnTo>
                    <a:pt x="16840" y="4195"/>
                  </a:lnTo>
                  <a:cubicBezTo>
                    <a:pt x="16627" y="4317"/>
                    <a:pt x="16445" y="4438"/>
                    <a:pt x="16201" y="4590"/>
                  </a:cubicBezTo>
                  <a:lnTo>
                    <a:pt x="18207" y="7964"/>
                  </a:lnTo>
                  <a:close/>
                  <a:moveTo>
                    <a:pt x="25198" y="14195"/>
                  </a:moveTo>
                  <a:lnTo>
                    <a:pt x="30791" y="27235"/>
                  </a:lnTo>
                  <a:cubicBezTo>
                    <a:pt x="30822" y="27235"/>
                    <a:pt x="30822" y="27174"/>
                    <a:pt x="30882" y="27174"/>
                  </a:cubicBezTo>
                  <a:lnTo>
                    <a:pt x="25898" y="14438"/>
                  </a:lnTo>
                  <a:lnTo>
                    <a:pt x="22919" y="6779"/>
                  </a:lnTo>
                  <a:lnTo>
                    <a:pt x="21095" y="2159"/>
                  </a:lnTo>
                  <a:cubicBezTo>
                    <a:pt x="20791" y="2280"/>
                    <a:pt x="20487" y="2371"/>
                    <a:pt x="20183" y="2523"/>
                  </a:cubicBezTo>
                  <a:lnTo>
                    <a:pt x="21855" y="6444"/>
                  </a:lnTo>
                  <a:close/>
                  <a:moveTo>
                    <a:pt x="27813" y="13131"/>
                  </a:moveTo>
                  <a:lnTo>
                    <a:pt x="31673" y="26992"/>
                  </a:lnTo>
                  <a:cubicBezTo>
                    <a:pt x="31703" y="26992"/>
                    <a:pt x="31734" y="26992"/>
                    <a:pt x="31764" y="26961"/>
                  </a:cubicBezTo>
                  <a:lnTo>
                    <a:pt x="28542" y="13283"/>
                  </a:lnTo>
                  <a:lnTo>
                    <a:pt x="26597" y="5198"/>
                  </a:lnTo>
                  <a:lnTo>
                    <a:pt x="25594" y="821"/>
                  </a:lnTo>
                  <a:cubicBezTo>
                    <a:pt x="25198" y="882"/>
                    <a:pt x="24864" y="1004"/>
                    <a:pt x="24469" y="1095"/>
                  </a:cubicBezTo>
                  <a:lnTo>
                    <a:pt x="25533" y="4955"/>
                  </a:lnTo>
                  <a:close/>
                  <a:moveTo>
                    <a:pt x="30305" y="3557"/>
                  </a:moveTo>
                  <a:lnTo>
                    <a:pt x="29971" y="92"/>
                  </a:lnTo>
                  <a:cubicBezTo>
                    <a:pt x="29545" y="153"/>
                    <a:pt x="29150" y="183"/>
                    <a:pt x="28724" y="244"/>
                  </a:cubicBezTo>
                  <a:lnTo>
                    <a:pt x="29211" y="3435"/>
                  </a:lnTo>
                  <a:lnTo>
                    <a:pt x="30427" y="12068"/>
                  </a:lnTo>
                  <a:lnTo>
                    <a:pt x="32554" y="26840"/>
                  </a:lnTo>
                  <a:lnTo>
                    <a:pt x="32645" y="26840"/>
                  </a:lnTo>
                  <a:lnTo>
                    <a:pt x="31186" y="12159"/>
                  </a:lnTo>
                  <a:close/>
                  <a:moveTo>
                    <a:pt x="33648" y="1"/>
                  </a:moveTo>
                  <a:lnTo>
                    <a:pt x="33041" y="1"/>
                  </a:lnTo>
                  <a:lnTo>
                    <a:pt x="32433" y="1"/>
                  </a:lnTo>
                  <a:lnTo>
                    <a:pt x="32463" y="1976"/>
                  </a:lnTo>
                  <a:lnTo>
                    <a:pt x="32645" y="11034"/>
                  </a:lnTo>
                  <a:lnTo>
                    <a:pt x="33010" y="26901"/>
                  </a:lnTo>
                  <a:lnTo>
                    <a:pt x="33041" y="26901"/>
                  </a:lnTo>
                  <a:lnTo>
                    <a:pt x="33071" y="26901"/>
                  </a:lnTo>
                  <a:lnTo>
                    <a:pt x="33405" y="11034"/>
                  </a:lnTo>
                  <a:lnTo>
                    <a:pt x="33618" y="1976"/>
                  </a:lnTo>
                  <a:close/>
                  <a:moveTo>
                    <a:pt x="36901" y="3526"/>
                  </a:moveTo>
                  <a:lnTo>
                    <a:pt x="37357" y="244"/>
                  </a:lnTo>
                  <a:cubicBezTo>
                    <a:pt x="36992" y="213"/>
                    <a:pt x="36566" y="153"/>
                    <a:pt x="36141" y="92"/>
                  </a:cubicBezTo>
                  <a:lnTo>
                    <a:pt x="35807" y="3375"/>
                  </a:lnTo>
                  <a:lnTo>
                    <a:pt x="34925" y="11976"/>
                  </a:lnTo>
                  <a:lnTo>
                    <a:pt x="34013" y="20609"/>
                  </a:lnTo>
                  <a:lnTo>
                    <a:pt x="33375" y="26809"/>
                  </a:lnTo>
                  <a:lnTo>
                    <a:pt x="33497" y="26809"/>
                  </a:lnTo>
                  <a:lnTo>
                    <a:pt x="35624" y="12068"/>
                  </a:lnTo>
                  <a:close/>
                  <a:moveTo>
                    <a:pt x="34317" y="26961"/>
                  </a:moveTo>
                  <a:cubicBezTo>
                    <a:pt x="34378" y="26961"/>
                    <a:pt x="34408" y="26961"/>
                    <a:pt x="34439" y="26992"/>
                  </a:cubicBezTo>
                  <a:lnTo>
                    <a:pt x="38329" y="13253"/>
                  </a:lnTo>
                  <a:lnTo>
                    <a:pt x="40640" y="5107"/>
                  </a:lnTo>
                  <a:lnTo>
                    <a:pt x="41734" y="1156"/>
                  </a:lnTo>
                  <a:cubicBezTo>
                    <a:pt x="41369" y="1064"/>
                    <a:pt x="40974" y="973"/>
                    <a:pt x="40609" y="852"/>
                  </a:cubicBezTo>
                  <a:lnTo>
                    <a:pt x="39636" y="4894"/>
                  </a:lnTo>
                  <a:lnTo>
                    <a:pt x="37691" y="13101"/>
                  </a:lnTo>
                  <a:lnTo>
                    <a:pt x="35715" y="21308"/>
                  </a:lnTo>
                  <a:close/>
                  <a:moveTo>
                    <a:pt x="37296" y="21916"/>
                  </a:moveTo>
                  <a:lnTo>
                    <a:pt x="35199" y="27235"/>
                  </a:lnTo>
                  <a:cubicBezTo>
                    <a:pt x="35229" y="27235"/>
                    <a:pt x="35290" y="27265"/>
                    <a:pt x="35320" y="27265"/>
                  </a:cubicBezTo>
                  <a:lnTo>
                    <a:pt x="40974" y="14347"/>
                  </a:lnTo>
                  <a:lnTo>
                    <a:pt x="44317" y="6688"/>
                  </a:lnTo>
                  <a:lnTo>
                    <a:pt x="46080" y="2645"/>
                  </a:lnTo>
                  <a:cubicBezTo>
                    <a:pt x="45716" y="2493"/>
                    <a:pt x="45351" y="2341"/>
                    <a:pt x="45016" y="2189"/>
                  </a:cubicBezTo>
                  <a:lnTo>
                    <a:pt x="43375" y="6323"/>
                  </a:lnTo>
                  <a:lnTo>
                    <a:pt x="40336" y="14135"/>
                  </a:lnTo>
                  <a:close/>
                  <a:moveTo>
                    <a:pt x="38877" y="22524"/>
                  </a:moveTo>
                  <a:lnTo>
                    <a:pt x="36050" y="27600"/>
                  </a:lnTo>
                  <a:cubicBezTo>
                    <a:pt x="36080" y="27600"/>
                    <a:pt x="36111" y="27661"/>
                    <a:pt x="36111" y="27661"/>
                  </a:cubicBezTo>
                  <a:lnTo>
                    <a:pt x="43557" y="15442"/>
                  </a:lnTo>
                  <a:lnTo>
                    <a:pt x="47965" y="8238"/>
                  </a:lnTo>
                  <a:lnTo>
                    <a:pt x="50093" y="4742"/>
                  </a:lnTo>
                  <a:cubicBezTo>
                    <a:pt x="49758" y="4560"/>
                    <a:pt x="49454" y="4347"/>
                    <a:pt x="49120" y="4165"/>
                  </a:cubicBezTo>
                  <a:lnTo>
                    <a:pt x="47053" y="7812"/>
                  </a:lnTo>
                  <a:lnTo>
                    <a:pt x="42950" y="15138"/>
                  </a:lnTo>
                  <a:close/>
                  <a:moveTo>
                    <a:pt x="40488" y="23132"/>
                  </a:moveTo>
                  <a:lnTo>
                    <a:pt x="36749" y="28056"/>
                  </a:lnTo>
                  <a:cubicBezTo>
                    <a:pt x="36810" y="28056"/>
                    <a:pt x="36810" y="28117"/>
                    <a:pt x="36840" y="28147"/>
                  </a:cubicBezTo>
                  <a:lnTo>
                    <a:pt x="46232" y="16536"/>
                  </a:lnTo>
                  <a:lnTo>
                    <a:pt x="51704" y="9788"/>
                  </a:lnTo>
                  <a:lnTo>
                    <a:pt x="53740" y="7235"/>
                  </a:lnTo>
                  <a:cubicBezTo>
                    <a:pt x="53466" y="7022"/>
                    <a:pt x="53163" y="6779"/>
                    <a:pt x="52859" y="6566"/>
                  </a:cubicBezTo>
                  <a:lnTo>
                    <a:pt x="50852" y="9241"/>
                  </a:lnTo>
                  <a:lnTo>
                    <a:pt x="45685" y="16171"/>
                  </a:lnTo>
                  <a:close/>
                  <a:moveTo>
                    <a:pt x="42068" y="23740"/>
                  </a:moveTo>
                  <a:lnTo>
                    <a:pt x="37357" y="28603"/>
                  </a:lnTo>
                  <a:lnTo>
                    <a:pt x="37448" y="28664"/>
                  </a:lnTo>
                  <a:lnTo>
                    <a:pt x="48846" y="17691"/>
                  </a:lnTo>
                  <a:lnTo>
                    <a:pt x="56780" y="10031"/>
                  </a:lnTo>
                  <a:cubicBezTo>
                    <a:pt x="56567" y="9758"/>
                    <a:pt x="56293" y="9514"/>
                    <a:pt x="56020" y="9271"/>
                  </a:cubicBezTo>
                  <a:lnTo>
                    <a:pt x="48360" y="17204"/>
                  </a:lnTo>
                  <a:close/>
                  <a:moveTo>
                    <a:pt x="37965" y="29272"/>
                  </a:moveTo>
                  <a:lnTo>
                    <a:pt x="59515" y="13192"/>
                  </a:lnTo>
                  <a:cubicBezTo>
                    <a:pt x="59242" y="12858"/>
                    <a:pt x="59029" y="12554"/>
                    <a:pt x="58755" y="12220"/>
                  </a:cubicBezTo>
                  <a:lnTo>
                    <a:pt x="37934" y="29211"/>
                  </a:lnTo>
                  <a:cubicBezTo>
                    <a:pt x="37934" y="29241"/>
                    <a:pt x="37934" y="29272"/>
                    <a:pt x="37965" y="29272"/>
                  </a:cubicBezTo>
                  <a:close/>
                  <a:moveTo>
                    <a:pt x="38421" y="30001"/>
                  </a:moveTo>
                  <a:lnTo>
                    <a:pt x="61917" y="16931"/>
                  </a:lnTo>
                  <a:cubicBezTo>
                    <a:pt x="61673" y="16505"/>
                    <a:pt x="61461" y="16141"/>
                    <a:pt x="61217" y="15746"/>
                  </a:cubicBezTo>
                  <a:lnTo>
                    <a:pt x="38360" y="29879"/>
                  </a:lnTo>
                  <a:cubicBezTo>
                    <a:pt x="38390" y="29940"/>
                    <a:pt x="38421" y="29971"/>
                    <a:pt x="38421" y="30001"/>
                  </a:cubicBezTo>
                  <a:close/>
                  <a:moveTo>
                    <a:pt x="38816" y="30852"/>
                  </a:moveTo>
                  <a:lnTo>
                    <a:pt x="63892" y="21095"/>
                  </a:lnTo>
                  <a:cubicBezTo>
                    <a:pt x="63740" y="20700"/>
                    <a:pt x="63558" y="20244"/>
                    <a:pt x="63345" y="19819"/>
                  </a:cubicBezTo>
                  <a:lnTo>
                    <a:pt x="38785" y="30700"/>
                  </a:lnTo>
                  <a:cubicBezTo>
                    <a:pt x="38785" y="30761"/>
                    <a:pt x="38816" y="30791"/>
                    <a:pt x="38816" y="30852"/>
                  </a:cubicBezTo>
                  <a:close/>
                  <a:moveTo>
                    <a:pt x="39089" y="31673"/>
                  </a:moveTo>
                  <a:lnTo>
                    <a:pt x="65230" y="25442"/>
                  </a:lnTo>
                  <a:cubicBezTo>
                    <a:pt x="65108" y="25016"/>
                    <a:pt x="65017" y="24621"/>
                    <a:pt x="64865" y="24195"/>
                  </a:cubicBezTo>
                  <a:lnTo>
                    <a:pt x="39029" y="31551"/>
                  </a:lnTo>
                  <a:cubicBezTo>
                    <a:pt x="39089" y="31612"/>
                    <a:pt x="39089" y="31642"/>
                    <a:pt x="39089" y="31673"/>
                  </a:cubicBezTo>
                  <a:close/>
                  <a:moveTo>
                    <a:pt x="39181" y="32554"/>
                  </a:moveTo>
                  <a:lnTo>
                    <a:pt x="65929" y="29727"/>
                  </a:lnTo>
                  <a:lnTo>
                    <a:pt x="65838" y="28603"/>
                  </a:lnTo>
                  <a:lnTo>
                    <a:pt x="39241" y="32433"/>
                  </a:lnTo>
                  <a:cubicBezTo>
                    <a:pt x="39181" y="32463"/>
                    <a:pt x="39181" y="32493"/>
                    <a:pt x="39181" y="32554"/>
                  </a:cubicBezTo>
                  <a:close/>
                  <a:moveTo>
                    <a:pt x="66081" y="32585"/>
                  </a:moveTo>
                  <a:lnTo>
                    <a:pt x="39211" y="33010"/>
                  </a:lnTo>
                  <a:lnTo>
                    <a:pt x="39211" y="33041"/>
                  </a:lnTo>
                  <a:lnTo>
                    <a:pt x="39211" y="33071"/>
                  </a:lnTo>
                  <a:lnTo>
                    <a:pt x="66081" y="33497"/>
                  </a:lnTo>
                  <a:lnTo>
                    <a:pt x="66081" y="33041"/>
                  </a:lnTo>
                  <a:close/>
                  <a:moveTo>
                    <a:pt x="39181" y="33588"/>
                  </a:moveTo>
                  <a:lnTo>
                    <a:pt x="65838" y="37296"/>
                  </a:lnTo>
                  <a:cubicBezTo>
                    <a:pt x="65868" y="36992"/>
                    <a:pt x="65898" y="36718"/>
                    <a:pt x="65929" y="36414"/>
                  </a:cubicBezTo>
                  <a:lnTo>
                    <a:pt x="39241" y="33527"/>
                  </a:lnTo>
                  <a:cubicBezTo>
                    <a:pt x="39181" y="33527"/>
                    <a:pt x="39181" y="33588"/>
                    <a:pt x="39181" y="33588"/>
                  </a:cubicBezTo>
                  <a:close/>
                  <a:moveTo>
                    <a:pt x="39029" y="34439"/>
                  </a:moveTo>
                  <a:lnTo>
                    <a:pt x="64956" y="41612"/>
                  </a:lnTo>
                  <a:cubicBezTo>
                    <a:pt x="65017" y="41369"/>
                    <a:pt x="65108" y="41065"/>
                    <a:pt x="65169" y="40791"/>
                  </a:cubicBezTo>
                  <a:lnTo>
                    <a:pt x="39089" y="34378"/>
                  </a:lnTo>
                  <a:cubicBezTo>
                    <a:pt x="39089" y="34408"/>
                    <a:pt x="39089" y="34408"/>
                    <a:pt x="39029" y="34439"/>
                  </a:cubicBezTo>
                  <a:close/>
                  <a:moveTo>
                    <a:pt x="38785" y="35290"/>
                  </a:moveTo>
                  <a:lnTo>
                    <a:pt x="63467" y="45928"/>
                  </a:lnTo>
                  <a:cubicBezTo>
                    <a:pt x="63588" y="45655"/>
                    <a:pt x="63710" y="45381"/>
                    <a:pt x="63771" y="45168"/>
                  </a:cubicBezTo>
                  <a:lnTo>
                    <a:pt x="38816" y="35229"/>
                  </a:lnTo>
                  <a:cubicBezTo>
                    <a:pt x="38816" y="35259"/>
                    <a:pt x="38816" y="35290"/>
                    <a:pt x="38785" y="35290"/>
                  </a:cubicBezTo>
                  <a:close/>
                  <a:moveTo>
                    <a:pt x="38390" y="36111"/>
                  </a:moveTo>
                  <a:lnTo>
                    <a:pt x="61430" y="50032"/>
                  </a:lnTo>
                  <a:cubicBezTo>
                    <a:pt x="61582" y="49789"/>
                    <a:pt x="61673" y="49576"/>
                    <a:pt x="61825" y="49333"/>
                  </a:cubicBezTo>
                  <a:lnTo>
                    <a:pt x="38481" y="36080"/>
                  </a:lnTo>
                  <a:cubicBezTo>
                    <a:pt x="38421" y="36080"/>
                    <a:pt x="38390" y="36080"/>
                    <a:pt x="38390" y="36111"/>
                  </a:cubicBezTo>
                  <a:close/>
                  <a:moveTo>
                    <a:pt x="37904" y="36810"/>
                  </a:moveTo>
                  <a:lnTo>
                    <a:pt x="58877" y="53588"/>
                  </a:lnTo>
                  <a:cubicBezTo>
                    <a:pt x="59029" y="53406"/>
                    <a:pt x="59181" y="53162"/>
                    <a:pt x="59363" y="52980"/>
                  </a:cubicBezTo>
                  <a:lnTo>
                    <a:pt x="37934" y="36749"/>
                  </a:lnTo>
                  <a:cubicBezTo>
                    <a:pt x="37934" y="36779"/>
                    <a:pt x="37934" y="36810"/>
                    <a:pt x="37904" y="36810"/>
                  </a:cubicBezTo>
                  <a:close/>
                  <a:moveTo>
                    <a:pt x="37418" y="37418"/>
                  </a:moveTo>
                  <a:lnTo>
                    <a:pt x="56172" y="56688"/>
                  </a:lnTo>
                  <a:lnTo>
                    <a:pt x="56719" y="56141"/>
                  </a:lnTo>
                  <a:lnTo>
                    <a:pt x="37448" y="37387"/>
                  </a:lnTo>
                  <a:cubicBezTo>
                    <a:pt x="37418" y="37387"/>
                    <a:pt x="37418" y="37418"/>
                    <a:pt x="37418" y="37418"/>
                  </a:cubicBezTo>
                  <a:close/>
                  <a:moveTo>
                    <a:pt x="36810" y="37934"/>
                  </a:moveTo>
                  <a:lnTo>
                    <a:pt x="53011" y="59363"/>
                  </a:lnTo>
                  <a:cubicBezTo>
                    <a:pt x="53254" y="59181"/>
                    <a:pt x="53466" y="59029"/>
                    <a:pt x="53710" y="58846"/>
                  </a:cubicBezTo>
                  <a:lnTo>
                    <a:pt x="36870" y="37904"/>
                  </a:lnTo>
                  <a:cubicBezTo>
                    <a:pt x="36840" y="37904"/>
                    <a:pt x="36810" y="37904"/>
                    <a:pt x="36810" y="37934"/>
                  </a:cubicBezTo>
                  <a:close/>
                  <a:moveTo>
                    <a:pt x="36080" y="38390"/>
                  </a:moveTo>
                  <a:lnTo>
                    <a:pt x="49302" y="61795"/>
                  </a:lnTo>
                  <a:cubicBezTo>
                    <a:pt x="49576" y="61643"/>
                    <a:pt x="49880" y="61491"/>
                    <a:pt x="50123" y="61308"/>
                  </a:cubicBezTo>
                  <a:lnTo>
                    <a:pt x="36141" y="38360"/>
                  </a:lnTo>
                  <a:cubicBezTo>
                    <a:pt x="36141" y="38360"/>
                    <a:pt x="36111" y="38390"/>
                    <a:pt x="36080" y="38390"/>
                  </a:cubicBezTo>
                  <a:close/>
                  <a:moveTo>
                    <a:pt x="35290" y="38785"/>
                  </a:moveTo>
                  <a:lnTo>
                    <a:pt x="45168" y="63771"/>
                  </a:lnTo>
                  <a:cubicBezTo>
                    <a:pt x="45472" y="63679"/>
                    <a:pt x="45776" y="63558"/>
                    <a:pt x="46020" y="63406"/>
                  </a:cubicBezTo>
                  <a:lnTo>
                    <a:pt x="35320" y="38725"/>
                  </a:lnTo>
                  <a:cubicBezTo>
                    <a:pt x="35351" y="38755"/>
                    <a:pt x="35320" y="38785"/>
                    <a:pt x="35290" y="38785"/>
                  </a:cubicBezTo>
                  <a:close/>
                  <a:moveTo>
                    <a:pt x="34439" y="39059"/>
                  </a:moveTo>
                  <a:lnTo>
                    <a:pt x="40852" y="65138"/>
                  </a:lnTo>
                  <a:cubicBezTo>
                    <a:pt x="41156" y="65078"/>
                    <a:pt x="41430" y="64986"/>
                    <a:pt x="41734" y="64926"/>
                  </a:cubicBezTo>
                  <a:lnTo>
                    <a:pt x="34530" y="38998"/>
                  </a:lnTo>
                  <a:cubicBezTo>
                    <a:pt x="34530" y="38998"/>
                    <a:pt x="34469" y="39059"/>
                    <a:pt x="34439" y="39059"/>
                  </a:cubicBezTo>
                  <a:close/>
                  <a:moveTo>
                    <a:pt x="33618" y="39150"/>
                  </a:moveTo>
                  <a:lnTo>
                    <a:pt x="36566" y="65868"/>
                  </a:lnTo>
                  <a:cubicBezTo>
                    <a:pt x="36840" y="65837"/>
                    <a:pt x="37053" y="65807"/>
                    <a:pt x="37326" y="65807"/>
                  </a:cubicBezTo>
                  <a:lnTo>
                    <a:pt x="33679" y="39150"/>
                  </a:lnTo>
                  <a:close/>
                  <a:moveTo>
                    <a:pt x="33041" y="39211"/>
                  </a:moveTo>
                  <a:lnTo>
                    <a:pt x="33041" y="39211"/>
                  </a:lnTo>
                  <a:lnTo>
                    <a:pt x="32737" y="66050"/>
                  </a:lnTo>
                  <a:lnTo>
                    <a:pt x="33041" y="66050"/>
                  </a:lnTo>
                  <a:lnTo>
                    <a:pt x="33345" y="66050"/>
                  </a:lnTo>
                  <a:lnTo>
                    <a:pt x="33041" y="39211"/>
                  </a:lnTo>
                  <a:cubicBezTo>
                    <a:pt x="33071" y="39211"/>
                    <a:pt x="33041" y="39211"/>
                    <a:pt x="33041" y="39211"/>
                  </a:cubicBezTo>
                  <a:close/>
                  <a:moveTo>
                    <a:pt x="28846" y="65807"/>
                  </a:moveTo>
                  <a:cubicBezTo>
                    <a:pt x="29059" y="65837"/>
                    <a:pt x="29241" y="65837"/>
                    <a:pt x="29423" y="65868"/>
                  </a:cubicBezTo>
                  <a:lnTo>
                    <a:pt x="32463" y="39150"/>
                  </a:lnTo>
                  <a:lnTo>
                    <a:pt x="32433" y="39150"/>
                  </a:lnTo>
                  <a:close/>
                  <a:moveTo>
                    <a:pt x="31582" y="38998"/>
                  </a:moveTo>
                  <a:lnTo>
                    <a:pt x="24560" y="64956"/>
                  </a:lnTo>
                  <a:cubicBezTo>
                    <a:pt x="24743" y="64986"/>
                    <a:pt x="24955" y="65047"/>
                    <a:pt x="25107" y="65108"/>
                  </a:cubicBezTo>
                  <a:lnTo>
                    <a:pt x="31642" y="39059"/>
                  </a:lnTo>
                  <a:cubicBezTo>
                    <a:pt x="31582" y="39059"/>
                    <a:pt x="31582" y="39059"/>
                    <a:pt x="31582" y="38998"/>
                  </a:cubicBezTo>
                  <a:close/>
                  <a:moveTo>
                    <a:pt x="30731" y="38755"/>
                  </a:moveTo>
                  <a:lnTo>
                    <a:pt x="20214" y="63527"/>
                  </a:lnTo>
                  <a:cubicBezTo>
                    <a:pt x="20366" y="63588"/>
                    <a:pt x="20578" y="63679"/>
                    <a:pt x="20730" y="63710"/>
                  </a:cubicBezTo>
                  <a:lnTo>
                    <a:pt x="30791" y="38785"/>
                  </a:lnTo>
                  <a:cubicBezTo>
                    <a:pt x="30761" y="38785"/>
                    <a:pt x="30761" y="38755"/>
                    <a:pt x="30731" y="38755"/>
                  </a:cubicBezTo>
                  <a:close/>
                  <a:moveTo>
                    <a:pt x="29971" y="38360"/>
                  </a:moveTo>
                  <a:lnTo>
                    <a:pt x="16171" y="61430"/>
                  </a:lnTo>
                  <a:cubicBezTo>
                    <a:pt x="16323" y="61491"/>
                    <a:pt x="16475" y="61582"/>
                    <a:pt x="16597" y="61704"/>
                  </a:cubicBezTo>
                  <a:lnTo>
                    <a:pt x="29971" y="38360"/>
                  </a:lnTo>
                  <a:cubicBezTo>
                    <a:pt x="29971" y="38390"/>
                    <a:pt x="29971" y="38360"/>
                    <a:pt x="29971" y="38360"/>
                  </a:cubicBezTo>
                  <a:close/>
                  <a:moveTo>
                    <a:pt x="29241" y="37904"/>
                  </a:moveTo>
                  <a:lnTo>
                    <a:pt x="12554" y="58968"/>
                  </a:lnTo>
                  <a:cubicBezTo>
                    <a:pt x="12675" y="59059"/>
                    <a:pt x="12827" y="59150"/>
                    <a:pt x="12949" y="59272"/>
                  </a:cubicBezTo>
                  <a:lnTo>
                    <a:pt x="29241" y="37904"/>
                  </a:lnTo>
                  <a:cubicBezTo>
                    <a:pt x="29272" y="37904"/>
                    <a:pt x="29272" y="37904"/>
                    <a:pt x="29241" y="37904"/>
                  </a:cubicBezTo>
                  <a:close/>
                  <a:moveTo>
                    <a:pt x="28664" y="37387"/>
                  </a:moveTo>
                  <a:lnTo>
                    <a:pt x="9514" y="56232"/>
                  </a:lnTo>
                  <a:lnTo>
                    <a:pt x="9818" y="56536"/>
                  </a:lnTo>
                  <a:lnTo>
                    <a:pt x="28664" y="37387"/>
                  </a:lnTo>
                  <a:cubicBezTo>
                    <a:pt x="28664" y="37418"/>
                    <a:pt x="28664" y="37387"/>
                    <a:pt x="28664" y="37387"/>
                  </a:cubicBezTo>
                  <a:close/>
                  <a:moveTo>
                    <a:pt x="28147" y="36810"/>
                  </a:moveTo>
                  <a:lnTo>
                    <a:pt x="6779" y="53132"/>
                  </a:lnTo>
                  <a:cubicBezTo>
                    <a:pt x="6900" y="53284"/>
                    <a:pt x="7022" y="53406"/>
                    <a:pt x="7083" y="53558"/>
                  </a:cubicBezTo>
                  <a:lnTo>
                    <a:pt x="28147" y="36810"/>
                  </a:lnTo>
                  <a:cubicBezTo>
                    <a:pt x="28177" y="36810"/>
                    <a:pt x="28177" y="36810"/>
                    <a:pt x="28147" y="36810"/>
                  </a:cubicBezTo>
                  <a:close/>
                  <a:moveTo>
                    <a:pt x="27691" y="36111"/>
                  </a:moveTo>
                  <a:lnTo>
                    <a:pt x="4347" y="49485"/>
                  </a:lnTo>
                  <a:cubicBezTo>
                    <a:pt x="4438" y="49637"/>
                    <a:pt x="4529" y="49789"/>
                    <a:pt x="4621" y="49941"/>
                  </a:cubicBezTo>
                  <a:lnTo>
                    <a:pt x="27691" y="36111"/>
                  </a:lnTo>
                  <a:cubicBezTo>
                    <a:pt x="27721" y="36111"/>
                    <a:pt x="27691" y="36111"/>
                    <a:pt x="27691" y="36111"/>
                  </a:cubicBezTo>
                  <a:close/>
                  <a:moveTo>
                    <a:pt x="27296" y="35320"/>
                  </a:moveTo>
                  <a:lnTo>
                    <a:pt x="2371" y="45381"/>
                  </a:lnTo>
                  <a:cubicBezTo>
                    <a:pt x="2462" y="45533"/>
                    <a:pt x="2523" y="45746"/>
                    <a:pt x="2554" y="45898"/>
                  </a:cubicBezTo>
                  <a:lnTo>
                    <a:pt x="27296" y="35351"/>
                  </a:lnTo>
                  <a:cubicBezTo>
                    <a:pt x="27326" y="35351"/>
                    <a:pt x="27296" y="35320"/>
                    <a:pt x="27296" y="35320"/>
                  </a:cubicBezTo>
                  <a:close/>
                  <a:moveTo>
                    <a:pt x="27022" y="34500"/>
                  </a:moveTo>
                  <a:lnTo>
                    <a:pt x="973" y="41095"/>
                  </a:lnTo>
                  <a:lnTo>
                    <a:pt x="1095" y="41551"/>
                  </a:lnTo>
                  <a:lnTo>
                    <a:pt x="27022" y="34530"/>
                  </a:lnTo>
                  <a:close/>
                  <a:moveTo>
                    <a:pt x="26870" y="33679"/>
                  </a:moveTo>
                  <a:lnTo>
                    <a:pt x="183" y="36810"/>
                  </a:lnTo>
                  <a:cubicBezTo>
                    <a:pt x="183" y="36962"/>
                    <a:pt x="213" y="37053"/>
                    <a:pt x="213" y="37235"/>
                  </a:cubicBezTo>
                  <a:lnTo>
                    <a:pt x="26870" y="33679"/>
                  </a:lnTo>
                  <a:cubicBezTo>
                    <a:pt x="26931" y="33740"/>
                    <a:pt x="26870" y="33679"/>
                    <a:pt x="26870" y="33679"/>
                  </a:cubicBezTo>
                  <a:close/>
                  <a:moveTo>
                    <a:pt x="26870" y="33010"/>
                  </a:moveTo>
                  <a:lnTo>
                    <a:pt x="26870" y="33010"/>
                  </a:lnTo>
                  <a:lnTo>
                    <a:pt x="0" y="32858"/>
                  </a:lnTo>
                  <a:lnTo>
                    <a:pt x="0" y="33010"/>
                  </a:lnTo>
                  <a:lnTo>
                    <a:pt x="0" y="33162"/>
                  </a:lnTo>
                  <a:lnTo>
                    <a:pt x="26870" y="33010"/>
                  </a:lnTo>
                  <a:cubicBezTo>
                    <a:pt x="26870" y="33041"/>
                    <a:pt x="26870" y="33041"/>
                    <a:pt x="26870" y="33010"/>
                  </a:cubicBezTo>
                  <a:close/>
                  <a:moveTo>
                    <a:pt x="26931" y="32311"/>
                  </a:moveTo>
                  <a:lnTo>
                    <a:pt x="244" y="28907"/>
                  </a:lnTo>
                  <a:cubicBezTo>
                    <a:pt x="244" y="28968"/>
                    <a:pt x="213" y="29089"/>
                    <a:pt x="213" y="29150"/>
                  </a:cubicBezTo>
                  <a:lnTo>
                    <a:pt x="26931" y="32311"/>
                  </a:lnTo>
                  <a:cubicBezTo>
                    <a:pt x="26870" y="32372"/>
                    <a:pt x="26931" y="32311"/>
                    <a:pt x="26931" y="32311"/>
                  </a:cubicBezTo>
                  <a:close/>
                  <a:moveTo>
                    <a:pt x="27022" y="31521"/>
                  </a:moveTo>
                  <a:lnTo>
                    <a:pt x="1034" y="24621"/>
                  </a:lnTo>
                  <a:cubicBezTo>
                    <a:pt x="1004" y="24682"/>
                    <a:pt x="1004" y="24773"/>
                    <a:pt x="973" y="24864"/>
                  </a:cubicBezTo>
                  <a:lnTo>
                    <a:pt x="27022" y="31521"/>
                  </a:lnTo>
                  <a:close/>
                  <a:moveTo>
                    <a:pt x="27326" y="30700"/>
                  </a:moveTo>
                  <a:lnTo>
                    <a:pt x="2523" y="20305"/>
                  </a:lnTo>
                  <a:cubicBezTo>
                    <a:pt x="2493" y="20396"/>
                    <a:pt x="2462" y="20457"/>
                    <a:pt x="2462" y="20548"/>
                  </a:cubicBezTo>
                  <a:lnTo>
                    <a:pt x="27326" y="30700"/>
                  </a:lnTo>
                  <a:cubicBezTo>
                    <a:pt x="27296" y="30700"/>
                    <a:pt x="27296" y="30700"/>
                    <a:pt x="27326" y="30700"/>
                  </a:cubicBezTo>
                  <a:close/>
                  <a:moveTo>
                    <a:pt x="27721" y="29940"/>
                  </a:moveTo>
                  <a:lnTo>
                    <a:pt x="4590" y="16262"/>
                  </a:lnTo>
                  <a:cubicBezTo>
                    <a:pt x="4529" y="16293"/>
                    <a:pt x="4499" y="16353"/>
                    <a:pt x="4469" y="16445"/>
                  </a:cubicBezTo>
                  <a:lnTo>
                    <a:pt x="27721" y="29940"/>
                  </a:lnTo>
                  <a:cubicBezTo>
                    <a:pt x="27691" y="29940"/>
                    <a:pt x="27721" y="29940"/>
                    <a:pt x="27721" y="29940"/>
                  </a:cubicBezTo>
                  <a:close/>
                  <a:moveTo>
                    <a:pt x="28177" y="29241"/>
                  </a:moveTo>
                  <a:lnTo>
                    <a:pt x="7022" y="12645"/>
                  </a:lnTo>
                  <a:cubicBezTo>
                    <a:pt x="6961" y="12676"/>
                    <a:pt x="6931" y="12706"/>
                    <a:pt x="6900" y="12797"/>
                  </a:cubicBezTo>
                  <a:lnTo>
                    <a:pt x="28177" y="29241"/>
                  </a:lnTo>
                  <a:close/>
                  <a:moveTo>
                    <a:pt x="28664" y="28633"/>
                  </a:moveTo>
                  <a:lnTo>
                    <a:pt x="9697" y="9606"/>
                  </a:lnTo>
                  <a:lnTo>
                    <a:pt x="9605" y="9727"/>
                  </a:lnTo>
                  <a:lnTo>
                    <a:pt x="28664" y="2863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5"/>
            <p:cNvSpPr/>
            <p:nvPr/>
          </p:nvSpPr>
          <p:spPr>
            <a:xfrm>
              <a:off x="1841842" y="2916148"/>
              <a:ext cx="1318200" cy="1318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72727">
                    <a:alpha val="52941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5"/>
            <p:cNvSpPr/>
            <p:nvPr/>
          </p:nvSpPr>
          <p:spPr>
            <a:xfrm>
              <a:off x="1792095" y="3185790"/>
              <a:ext cx="234300" cy="23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5"/>
            <p:cNvSpPr/>
            <p:nvPr/>
          </p:nvSpPr>
          <p:spPr>
            <a:xfrm>
              <a:off x="806625" y="1502700"/>
              <a:ext cx="1774785" cy="1774884"/>
            </a:xfrm>
            <a:custGeom>
              <a:avLst/>
              <a:gdLst/>
              <a:ahLst/>
              <a:cxnLst/>
              <a:rect l="l" t="t" r="r" b="b"/>
              <a:pathLst>
                <a:path w="52951" h="52950" extrusionOk="0">
                  <a:moveTo>
                    <a:pt x="52950" y="26475"/>
                  </a:moveTo>
                  <a:cubicBezTo>
                    <a:pt x="52950" y="41095"/>
                    <a:pt x="41096" y="52949"/>
                    <a:pt x="26476" y="52949"/>
                  </a:cubicBezTo>
                  <a:cubicBezTo>
                    <a:pt x="11855" y="52949"/>
                    <a:pt x="1" y="41095"/>
                    <a:pt x="1" y="26475"/>
                  </a:cubicBezTo>
                  <a:cubicBezTo>
                    <a:pt x="1" y="11855"/>
                    <a:pt x="11855" y="0"/>
                    <a:pt x="26476" y="0"/>
                  </a:cubicBezTo>
                  <a:cubicBezTo>
                    <a:pt x="41096" y="0"/>
                    <a:pt x="52950" y="11855"/>
                    <a:pt x="52950" y="26475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5"/>
            <p:cNvSpPr/>
            <p:nvPr/>
          </p:nvSpPr>
          <p:spPr>
            <a:xfrm>
              <a:off x="838233" y="966800"/>
              <a:ext cx="510438" cy="1020919"/>
            </a:xfrm>
            <a:custGeom>
              <a:avLst/>
              <a:gdLst/>
              <a:ahLst/>
              <a:cxnLst/>
              <a:rect l="l" t="t" r="r" b="b"/>
              <a:pathLst>
                <a:path w="15229" h="30457" extrusionOk="0">
                  <a:moveTo>
                    <a:pt x="0" y="15229"/>
                  </a:moveTo>
                  <a:cubicBezTo>
                    <a:pt x="0" y="23618"/>
                    <a:pt x="6809" y="30457"/>
                    <a:pt x="15228" y="30457"/>
                  </a:cubicBezTo>
                  <a:lnTo>
                    <a:pt x="15228" y="25715"/>
                  </a:lnTo>
                  <a:cubicBezTo>
                    <a:pt x="9453" y="25715"/>
                    <a:pt x="4742" y="21034"/>
                    <a:pt x="4742" y="15229"/>
                  </a:cubicBezTo>
                  <a:cubicBezTo>
                    <a:pt x="4742" y="9453"/>
                    <a:pt x="9423" y="4742"/>
                    <a:pt x="15228" y="4742"/>
                  </a:cubicBezTo>
                  <a:lnTo>
                    <a:pt x="15228" y="0"/>
                  </a:lnTo>
                  <a:cubicBezTo>
                    <a:pt x="6809" y="31"/>
                    <a:pt x="0" y="6839"/>
                    <a:pt x="0" y="15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5"/>
            <p:cNvSpPr/>
            <p:nvPr/>
          </p:nvSpPr>
          <p:spPr>
            <a:xfrm>
              <a:off x="1068473" y="3128735"/>
              <a:ext cx="1457911" cy="105990"/>
            </a:xfrm>
            <a:custGeom>
              <a:avLst/>
              <a:gdLst/>
              <a:ahLst/>
              <a:cxnLst/>
              <a:rect l="l" t="t" r="r" b="b"/>
              <a:pathLst>
                <a:path w="43497" h="3162" fill="none" extrusionOk="0">
                  <a:moveTo>
                    <a:pt x="1" y="1"/>
                  </a:moveTo>
                  <a:cubicBezTo>
                    <a:pt x="3618" y="1"/>
                    <a:pt x="3618" y="3162"/>
                    <a:pt x="7235" y="3162"/>
                  </a:cubicBezTo>
                  <a:cubicBezTo>
                    <a:pt x="10821" y="3162"/>
                    <a:pt x="10821" y="1"/>
                    <a:pt x="14469" y="1"/>
                  </a:cubicBezTo>
                  <a:cubicBezTo>
                    <a:pt x="18086" y="1"/>
                    <a:pt x="18086" y="3162"/>
                    <a:pt x="21734" y="3162"/>
                  </a:cubicBezTo>
                  <a:cubicBezTo>
                    <a:pt x="25351" y="3162"/>
                    <a:pt x="25351" y="1"/>
                    <a:pt x="28998" y="1"/>
                  </a:cubicBezTo>
                  <a:cubicBezTo>
                    <a:pt x="32585" y="1"/>
                    <a:pt x="32585" y="3162"/>
                    <a:pt x="36232" y="3162"/>
                  </a:cubicBezTo>
                  <a:cubicBezTo>
                    <a:pt x="39849" y="3162"/>
                    <a:pt x="39849" y="1"/>
                    <a:pt x="43497" y="1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0" name="Google Shape;3840;p75"/>
            <p:cNvGrpSpPr/>
            <p:nvPr/>
          </p:nvGrpSpPr>
          <p:grpSpPr>
            <a:xfrm>
              <a:off x="854450" y="3730525"/>
              <a:ext cx="478000" cy="269775"/>
              <a:chOff x="854450" y="3730525"/>
              <a:chExt cx="478000" cy="269775"/>
            </a:xfrm>
          </p:grpSpPr>
          <p:sp>
            <p:nvSpPr>
              <p:cNvPr id="3841" name="Google Shape;3841;p75"/>
              <p:cNvSpPr/>
              <p:nvPr/>
            </p:nvSpPr>
            <p:spPr>
              <a:xfrm>
                <a:off x="854450" y="3730525"/>
                <a:ext cx="13527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0791" extrusionOk="0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0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5"/>
              <p:cNvSpPr/>
              <p:nvPr/>
            </p:nvSpPr>
            <p:spPr>
              <a:xfrm>
                <a:off x="1025425" y="3730525"/>
                <a:ext cx="13527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0791" extrusionOk="0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3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5"/>
              <p:cNvSpPr/>
              <p:nvPr/>
            </p:nvSpPr>
            <p:spPr>
              <a:xfrm>
                <a:off x="1197925" y="3730525"/>
                <a:ext cx="134525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10791" extrusionOk="0">
                    <a:moveTo>
                      <a:pt x="0" y="5380"/>
                    </a:moveTo>
                    <a:cubicBezTo>
                      <a:pt x="0" y="2432"/>
                      <a:pt x="2432" y="0"/>
                      <a:pt x="5380" y="0"/>
                    </a:cubicBezTo>
                    <a:lnTo>
                      <a:pt x="5380" y="10791"/>
                    </a:lnTo>
                    <a:cubicBezTo>
                      <a:pt x="2432" y="10791"/>
                      <a:pt x="0" y="8389"/>
                      <a:pt x="0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75"/>
            <p:cNvSpPr/>
            <p:nvPr/>
          </p:nvSpPr>
          <p:spPr>
            <a:xfrm>
              <a:off x="413787" y="433151"/>
              <a:ext cx="395883" cy="795006"/>
            </a:xfrm>
            <a:custGeom>
              <a:avLst/>
              <a:gdLst/>
              <a:ahLst/>
              <a:cxnLst/>
              <a:rect l="l" t="t" r="r" b="b"/>
              <a:pathLst>
                <a:path w="10701" h="21491" fill="none" extrusionOk="0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5"/>
            <p:cNvSpPr/>
            <p:nvPr/>
          </p:nvSpPr>
          <p:spPr>
            <a:xfrm>
              <a:off x="678037" y="433151"/>
              <a:ext cx="395883" cy="795006"/>
            </a:xfrm>
            <a:custGeom>
              <a:avLst/>
              <a:gdLst/>
              <a:ahLst/>
              <a:cxnLst/>
              <a:rect l="l" t="t" r="r" b="b"/>
              <a:pathLst>
                <a:path w="10701" h="21491" fill="none" extrusionOk="0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Viso umano, Barba umana, Fronte, Mento&#10;&#10;Il contenuto generato dall'IA potrebbe non essere corretto.">
            <a:extLst>
              <a:ext uri="{FF2B5EF4-FFF2-40B4-BE49-F238E27FC236}">
                <a16:creationId xmlns:a16="http://schemas.microsoft.com/office/drawing/2014/main" id="{6979DE4C-C903-EB4D-6808-5CCD342DA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31" y="2254329"/>
            <a:ext cx="2539738" cy="233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1" name="Google Shape;8781;p104"/>
          <p:cNvSpPr txBox="1">
            <a:spLocks noGrp="1"/>
          </p:cNvSpPr>
          <p:nvPr>
            <p:ph type="title"/>
          </p:nvPr>
        </p:nvSpPr>
        <p:spPr>
          <a:xfrm>
            <a:off x="2823498" y="291015"/>
            <a:ext cx="39354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architecture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783" name="Google Shape;8783;p104"/>
          <p:cNvSpPr txBox="1">
            <a:spLocks noGrp="1"/>
          </p:cNvSpPr>
          <p:nvPr>
            <p:ph type="title" idx="2"/>
          </p:nvPr>
        </p:nvSpPr>
        <p:spPr>
          <a:xfrm>
            <a:off x="1494658" y="1411528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 err="1"/>
              <a:t>convolutional</a:t>
            </a:r>
            <a:r>
              <a:rPr lang="it-IT" sz="1800" dirty="0"/>
              <a:t> </a:t>
            </a:r>
            <a:r>
              <a:rPr lang="it-IT" sz="1800" dirty="0" err="1"/>
              <a:t>layer</a:t>
            </a:r>
            <a:endParaRPr sz="1800" dirty="0"/>
          </a:p>
        </p:txBody>
      </p:sp>
      <p:sp>
        <p:nvSpPr>
          <p:cNvPr id="8786" name="Google Shape;8786;p104"/>
          <p:cNvSpPr txBox="1">
            <a:spLocks noGrp="1"/>
          </p:cNvSpPr>
          <p:nvPr>
            <p:ph type="title" idx="4"/>
          </p:nvPr>
        </p:nvSpPr>
        <p:spPr>
          <a:xfrm>
            <a:off x="1453928" y="2879253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 err="1"/>
              <a:t>activation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endParaRPr sz="1800" dirty="0"/>
          </a:p>
        </p:txBody>
      </p:sp>
      <p:sp>
        <p:nvSpPr>
          <p:cNvPr id="8787" name="Google Shape;8787;p104"/>
          <p:cNvSpPr txBox="1">
            <a:spLocks noGrp="1"/>
          </p:cNvSpPr>
          <p:nvPr>
            <p:ph type="title" idx="6"/>
          </p:nvPr>
        </p:nvSpPr>
        <p:spPr>
          <a:xfrm>
            <a:off x="1494658" y="2164038"/>
            <a:ext cx="21864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1800" dirty="0"/>
              <a:t>Batch </a:t>
            </a:r>
            <a:r>
              <a:rPr lang="it-IT" sz="1800" dirty="0" err="1"/>
              <a:t>Normalization</a:t>
            </a:r>
            <a:endParaRPr sz="1800" dirty="0"/>
          </a:p>
        </p:txBody>
      </p:sp>
      <p:sp>
        <p:nvSpPr>
          <p:cNvPr id="8807" name="Google Shape;8807;p104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8" name="Google Shape;8808;p104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09" name="Google Shape;8809;p104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10" name="Google Shape;8810;p104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786;p104">
            <a:extLst>
              <a:ext uri="{FF2B5EF4-FFF2-40B4-BE49-F238E27FC236}">
                <a16:creationId xmlns:a16="http://schemas.microsoft.com/office/drawing/2014/main" id="{CD2DD1F3-CFE6-37FA-5540-26FFB991D855}"/>
              </a:ext>
            </a:extLst>
          </p:cNvPr>
          <p:cNvSpPr txBox="1">
            <a:spLocks/>
          </p:cNvSpPr>
          <p:nvPr/>
        </p:nvSpPr>
        <p:spPr>
          <a:xfrm>
            <a:off x="1481958" y="3640504"/>
            <a:ext cx="2186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it-IT" sz="1800" dirty="0"/>
              <a:t>Max pooling</a:t>
            </a:r>
          </a:p>
        </p:txBody>
      </p:sp>
      <p:sp>
        <p:nvSpPr>
          <p:cNvPr id="5" name="Google Shape;8786;p104">
            <a:extLst>
              <a:ext uri="{FF2B5EF4-FFF2-40B4-BE49-F238E27FC236}">
                <a16:creationId xmlns:a16="http://schemas.microsoft.com/office/drawing/2014/main" id="{C3B555C0-EB6A-E6CB-C420-73B7848B8B1B}"/>
              </a:ext>
            </a:extLst>
          </p:cNvPr>
          <p:cNvSpPr txBox="1">
            <a:spLocks/>
          </p:cNvSpPr>
          <p:nvPr/>
        </p:nvSpPr>
        <p:spPr>
          <a:xfrm>
            <a:off x="1453928" y="4432185"/>
            <a:ext cx="21864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rick Hand"/>
              <a:buNone/>
              <a:defRPr sz="2800" b="0" i="0" u="none" strike="noStrike" cap="non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it-IT" sz="1800" dirty="0"/>
              <a:t>Dropout</a:t>
            </a:r>
          </a:p>
        </p:txBody>
      </p:sp>
      <p:pic>
        <p:nvPicPr>
          <p:cNvPr id="13" name="Immagine 12" descr="Immagine che contiene Elementi grafici, Carattere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4B84F12F-4348-00D9-E142-C1661FFB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5400000">
            <a:off x="2354628" y="1824466"/>
            <a:ext cx="385002" cy="385002"/>
          </a:xfrm>
          <a:prstGeom prst="rect">
            <a:avLst/>
          </a:prstGeom>
        </p:spPr>
      </p:pic>
      <p:pic>
        <p:nvPicPr>
          <p:cNvPr id="23" name="Immagine 22" descr="Immagine che contiene diagramma, linea, Carattere, Piano&#10;&#10;Il contenuto generato dall'IA potrebbe non essere corretto.">
            <a:extLst>
              <a:ext uri="{FF2B5EF4-FFF2-40B4-BE49-F238E27FC236}">
                <a16:creationId xmlns:a16="http://schemas.microsoft.com/office/drawing/2014/main" id="{9D8ED439-B1CC-C695-405D-88E68D6C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748" y="1646905"/>
            <a:ext cx="4011056" cy="199094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C972BF9-FB36-803A-D70B-748F9D398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088" y="2553477"/>
            <a:ext cx="384081" cy="38408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5B632C1-9ADE-59C1-6786-DE72F372F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628" y="3268566"/>
            <a:ext cx="384081" cy="38408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098663-B5AC-4AA2-8E88-1211393E2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4627" y="4073504"/>
            <a:ext cx="384081" cy="384081"/>
          </a:xfrm>
          <a:prstGeom prst="rect">
            <a:avLst/>
          </a:prstGeom>
        </p:spPr>
      </p:pic>
      <p:sp>
        <p:nvSpPr>
          <p:cNvPr id="27" name="Google Shape;8781;p104">
            <a:extLst>
              <a:ext uri="{FF2B5EF4-FFF2-40B4-BE49-F238E27FC236}">
                <a16:creationId xmlns:a16="http://schemas.microsoft.com/office/drawing/2014/main" id="{F42670F5-133A-BE70-1F58-EED8759B16CA}"/>
              </a:ext>
            </a:extLst>
          </p:cNvPr>
          <p:cNvSpPr txBox="1">
            <a:spLocks/>
          </p:cNvSpPr>
          <p:nvPr/>
        </p:nvSpPr>
        <p:spPr>
          <a:xfrm>
            <a:off x="2823498" y="730160"/>
            <a:ext cx="39354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400" i="1" dirty="0">
                <a:latin typeface="Bahnschrift Light" panose="020B0502040204020203" pitchFamily="34" charset="0"/>
              </a:rPr>
              <a:t>3 </a:t>
            </a:r>
            <a:r>
              <a:rPr lang="it-IT" sz="1400" i="1" dirty="0" err="1">
                <a:latin typeface="Bahnschrift Light" panose="020B0502040204020203" pitchFamily="34" charset="0"/>
              </a:rPr>
              <a:t>convolutional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blocks</a:t>
            </a:r>
            <a:r>
              <a:rPr lang="it-IT" sz="1400" i="1" dirty="0">
                <a:latin typeface="Bahnschrift Light" panose="020B0502040204020203" pitchFamily="34" charset="0"/>
              </a:rPr>
              <a:t> + 2 </a:t>
            </a:r>
            <a:r>
              <a:rPr lang="it-IT" sz="1400" i="1" dirty="0" err="1">
                <a:latin typeface="Bahnschrift Light" panose="020B0502040204020203" pitchFamily="34" charset="0"/>
              </a:rPr>
              <a:t>fully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connected</a:t>
            </a:r>
            <a:r>
              <a:rPr lang="it-IT" sz="1400" i="1" dirty="0">
                <a:latin typeface="Bahnschrift Light" panose="020B0502040204020203" pitchFamily="34" charset="0"/>
              </a:rPr>
              <a:t> </a:t>
            </a:r>
            <a:r>
              <a:rPr lang="it-IT" sz="1400" i="1" dirty="0" err="1">
                <a:latin typeface="Bahnschrift Light" panose="020B0502040204020203" pitchFamily="34" charset="0"/>
              </a:rPr>
              <a:t>layers</a:t>
            </a:r>
            <a:endParaRPr lang="it-IT" sz="1400" i="1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7"/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 Training and testing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78" name="Google Shape;6778;p77"/>
          <p:cNvSpPr txBox="1"/>
          <p:nvPr/>
        </p:nvSpPr>
        <p:spPr>
          <a:xfrm>
            <a:off x="5470250" y="1181255"/>
            <a:ext cx="26757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Cross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entropy</a:t>
            </a: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loss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79" name="Google Shape;6779;p77"/>
          <p:cNvSpPr txBox="1"/>
          <p:nvPr/>
        </p:nvSpPr>
        <p:spPr>
          <a:xfrm>
            <a:off x="5470250" y="2537378"/>
            <a:ext cx="2675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adam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0" name="Google Shape;6780;p77"/>
          <p:cNvSpPr txBox="1"/>
          <p:nvPr/>
        </p:nvSpPr>
        <p:spPr>
          <a:xfrm>
            <a:off x="5470250" y="3683118"/>
            <a:ext cx="26757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dataset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1" name="Google Shape;6781;p77"/>
          <p:cNvSpPr txBox="1"/>
          <p:nvPr/>
        </p:nvSpPr>
        <p:spPr>
          <a:xfrm>
            <a:off x="5470250" y="1447169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multiclass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2" name="Google Shape;6782;p77"/>
          <p:cNvSpPr txBox="1"/>
          <p:nvPr/>
        </p:nvSpPr>
        <p:spPr>
          <a:xfrm>
            <a:off x="5470250" y="2754416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Standard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optimizer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with a 0.001 learning rate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3" name="Google Shape;6783;p77"/>
          <p:cNvSpPr txBox="1"/>
          <p:nvPr/>
        </p:nvSpPr>
        <p:spPr>
          <a:xfrm>
            <a:off x="5470250" y="3881943"/>
            <a:ext cx="2675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splitted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train_dataset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val_dataset</a:t>
            </a:r>
            <a:r>
              <a:rPr lang="it-IT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test_dataset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7" name="Google Shape;6787;p77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8" name="Google Shape;6788;p77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9" name="Google Shape;6789;p77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0" name="Google Shape;6790;p77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C838FB-381E-14C1-26A1-4245C7599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8" y="1516043"/>
            <a:ext cx="3442785" cy="2396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64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64">
            <a:hlinkClick r:id="rId3" action="ppaction://hlinksldjump"/>
          </p:cNvPr>
          <p:cNvSpPr/>
          <p:nvPr/>
        </p:nvSpPr>
        <p:spPr>
          <a:xfrm>
            <a:off x="462999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4" name="Google Shape;3474;p64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5" name="Google Shape;3475;p64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0858C9-FF85-7F04-D9EA-0A1F0E2CD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35" y="1244940"/>
            <a:ext cx="7325875" cy="3054009"/>
          </a:xfrm>
          <a:prstGeom prst="rect">
            <a:avLst/>
          </a:prstGeom>
        </p:spPr>
      </p:pic>
      <p:sp>
        <p:nvSpPr>
          <p:cNvPr id="9" name="Google Shape;3871;p77">
            <a:extLst>
              <a:ext uri="{FF2B5EF4-FFF2-40B4-BE49-F238E27FC236}">
                <a16:creationId xmlns:a16="http://schemas.microsoft.com/office/drawing/2014/main" id="{E6FDCA08-FD4D-3111-91A7-4EBCA42AF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9657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Accuracy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loss</a:t>
            </a: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plots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7" name="Google Shape;7207;p85"/>
          <p:cNvSpPr/>
          <p:nvPr/>
        </p:nvSpPr>
        <p:spPr>
          <a:xfrm>
            <a:off x="5393222" y="179391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8" name="Google Shape;7208;p85"/>
          <p:cNvSpPr/>
          <p:nvPr/>
        </p:nvSpPr>
        <p:spPr>
          <a:xfrm>
            <a:off x="7255197" y="327824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dist="133350" dir="174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9" name="Google Shape;7209;p85"/>
          <p:cNvSpPr txBox="1">
            <a:spLocks noGrp="1"/>
          </p:cNvSpPr>
          <p:nvPr>
            <p:ph type="title"/>
          </p:nvPr>
        </p:nvSpPr>
        <p:spPr>
          <a:xfrm>
            <a:off x="561344" y="1740725"/>
            <a:ext cx="3790366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enuineness detection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10" name="Google Shape;7210;p85"/>
          <p:cNvSpPr txBox="1">
            <a:spLocks noGrp="1"/>
          </p:cNvSpPr>
          <p:nvPr>
            <p:ph type="body" idx="1"/>
          </p:nvPr>
        </p:nvSpPr>
        <p:spPr>
          <a:xfrm>
            <a:off x="628451" y="2588427"/>
            <a:ext cx="3723259" cy="1197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How can we detect whether a facial expression is genuine?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…By observing involuntary facial </a:t>
            </a:r>
            <a:r>
              <a:rPr lang="en-US" dirty="0" err="1"/>
              <a:t>microexpressions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7211" name="Google Shape;7211;p85"/>
          <p:cNvSpPr txBox="1">
            <a:spLocks noGrp="1"/>
          </p:cNvSpPr>
          <p:nvPr>
            <p:ph type="title" idx="2"/>
          </p:nvPr>
        </p:nvSpPr>
        <p:spPr>
          <a:xfrm>
            <a:off x="720000" y="747556"/>
            <a:ext cx="1363500" cy="11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12" name="Google Shape;7212;p8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3" name="Google Shape;7213;p8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14" name="Google Shape;7214;p8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15" name="Google Shape;7215;p8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6" name="Google Shape;7216;p85"/>
          <p:cNvSpPr/>
          <p:nvPr/>
        </p:nvSpPr>
        <p:spPr>
          <a:xfrm>
            <a:off x="5575014" y="1082587"/>
            <a:ext cx="3029219" cy="2978329"/>
          </a:xfrm>
          <a:custGeom>
            <a:avLst/>
            <a:gdLst/>
            <a:ahLst/>
            <a:cxnLst/>
            <a:rect l="l" t="t" r="r" b="b"/>
            <a:pathLst>
              <a:path w="101371" h="99668" extrusionOk="0">
                <a:moveTo>
                  <a:pt x="68421" y="852"/>
                </a:moveTo>
                <a:cubicBezTo>
                  <a:pt x="68269" y="548"/>
                  <a:pt x="68452" y="244"/>
                  <a:pt x="68756" y="122"/>
                </a:cubicBezTo>
                <a:cubicBezTo>
                  <a:pt x="69121" y="1"/>
                  <a:pt x="69485" y="122"/>
                  <a:pt x="69607" y="426"/>
                </a:cubicBezTo>
                <a:cubicBezTo>
                  <a:pt x="69759" y="730"/>
                  <a:pt x="69607" y="1034"/>
                  <a:pt x="69273" y="1186"/>
                </a:cubicBezTo>
                <a:cubicBezTo>
                  <a:pt x="68969" y="1277"/>
                  <a:pt x="68573" y="1156"/>
                  <a:pt x="68421" y="852"/>
                </a:cubicBezTo>
                <a:close/>
                <a:moveTo>
                  <a:pt x="70063" y="2736"/>
                </a:moveTo>
                <a:cubicBezTo>
                  <a:pt x="69728" y="2858"/>
                  <a:pt x="69576" y="3192"/>
                  <a:pt x="69668" y="3466"/>
                </a:cubicBezTo>
                <a:cubicBezTo>
                  <a:pt x="69820" y="3770"/>
                  <a:pt x="70215" y="3891"/>
                  <a:pt x="70549" y="3770"/>
                </a:cubicBezTo>
                <a:cubicBezTo>
                  <a:pt x="70914" y="3648"/>
                  <a:pt x="71066" y="3314"/>
                  <a:pt x="70944" y="3040"/>
                </a:cubicBezTo>
                <a:cubicBezTo>
                  <a:pt x="70792" y="2797"/>
                  <a:pt x="70397" y="2645"/>
                  <a:pt x="70063" y="2736"/>
                </a:cubicBezTo>
                <a:close/>
                <a:moveTo>
                  <a:pt x="71370" y="5381"/>
                </a:moveTo>
                <a:cubicBezTo>
                  <a:pt x="71005" y="5472"/>
                  <a:pt x="70823" y="5776"/>
                  <a:pt x="70975" y="6080"/>
                </a:cubicBezTo>
                <a:cubicBezTo>
                  <a:pt x="71127" y="6384"/>
                  <a:pt x="71522" y="6505"/>
                  <a:pt x="71856" y="6444"/>
                </a:cubicBezTo>
                <a:cubicBezTo>
                  <a:pt x="72190" y="6323"/>
                  <a:pt x="72342" y="6019"/>
                  <a:pt x="72221" y="5715"/>
                </a:cubicBezTo>
                <a:cubicBezTo>
                  <a:pt x="72069" y="5411"/>
                  <a:pt x="71704" y="5289"/>
                  <a:pt x="71370" y="5381"/>
                </a:cubicBezTo>
                <a:close/>
                <a:moveTo>
                  <a:pt x="72646" y="8025"/>
                </a:moveTo>
                <a:cubicBezTo>
                  <a:pt x="72312" y="8147"/>
                  <a:pt x="72160" y="8451"/>
                  <a:pt x="72251" y="8755"/>
                </a:cubicBezTo>
                <a:cubicBezTo>
                  <a:pt x="72403" y="9058"/>
                  <a:pt x="72798" y="9210"/>
                  <a:pt x="73133" y="9089"/>
                </a:cubicBezTo>
                <a:cubicBezTo>
                  <a:pt x="73467" y="8967"/>
                  <a:pt x="73649" y="8663"/>
                  <a:pt x="73528" y="8359"/>
                </a:cubicBezTo>
                <a:cubicBezTo>
                  <a:pt x="73406" y="8055"/>
                  <a:pt x="72981" y="7903"/>
                  <a:pt x="72646" y="8025"/>
                </a:cubicBezTo>
                <a:close/>
                <a:moveTo>
                  <a:pt x="73923" y="10700"/>
                </a:moveTo>
                <a:cubicBezTo>
                  <a:pt x="73589" y="10791"/>
                  <a:pt x="73437" y="11095"/>
                  <a:pt x="73558" y="11399"/>
                </a:cubicBezTo>
                <a:cubicBezTo>
                  <a:pt x="73710" y="11703"/>
                  <a:pt x="74075" y="11855"/>
                  <a:pt x="74440" y="11764"/>
                </a:cubicBezTo>
                <a:cubicBezTo>
                  <a:pt x="74774" y="11642"/>
                  <a:pt x="74926" y="11308"/>
                  <a:pt x="74774" y="11034"/>
                </a:cubicBezTo>
                <a:cubicBezTo>
                  <a:pt x="74683" y="10730"/>
                  <a:pt x="74288" y="10578"/>
                  <a:pt x="73923" y="10700"/>
                </a:cubicBezTo>
                <a:close/>
                <a:moveTo>
                  <a:pt x="75260" y="13344"/>
                </a:moveTo>
                <a:cubicBezTo>
                  <a:pt x="74926" y="13466"/>
                  <a:pt x="74774" y="13770"/>
                  <a:pt x="74926" y="14074"/>
                </a:cubicBezTo>
                <a:cubicBezTo>
                  <a:pt x="75078" y="14378"/>
                  <a:pt x="75443" y="14530"/>
                  <a:pt x="75808" y="14408"/>
                </a:cubicBezTo>
                <a:cubicBezTo>
                  <a:pt x="76142" y="14287"/>
                  <a:pt x="76294" y="13952"/>
                  <a:pt x="76142" y="13679"/>
                </a:cubicBezTo>
                <a:cubicBezTo>
                  <a:pt x="75990" y="13375"/>
                  <a:pt x="75595" y="13223"/>
                  <a:pt x="75260" y="13344"/>
                </a:cubicBezTo>
                <a:close/>
                <a:moveTo>
                  <a:pt x="76567" y="16019"/>
                </a:moveTo>
                <a:cubicBezTo>
                  <a:pt x="76203" y="16110"/>
                  <a:pt x="76051" y="16475"/>
                  <a:pt x="76203" y="16718"/>
                </a:cubicBezTo>
                <a:cubicBezTo>
                  <a:pt x="76355" y="17022"/>
                  <a:pt x="76750" y="17144"/>
                  <a:pt x="77084" y="17022"/>
                </a:cubicBezTo>
                <a:cubicBezTo>
                  <a:pt x="77449" y="16931"/>
                  <a:pt x="77601" y="16566"/>
                  <a:pt x="77449" y="16323"/>
                </a:cubicBezTo>
                <a:cubicBezTo>
                  <a:pt x="77267" y="16019"/>
                  <a:pt x="76902" y="15897"/>
                  <a:pt x="76567" y="16019"/>
                </a:cubicBezTo>
                <a:close/>
                <a:moveTo>
                  <a:pt x="77844" y="18663"/>
                </a:moveTo>
                <a:cubicBezTo>
                  <a:pt x="77510" y="18785"/>
                  <a:pt x="77358" y="19119"/>
                  <a:pt x="77510" y="19393"/>
                </a:cubicBezTo>
                <a:cubicBezTo>
                  <a:pt x="77631" y="19667"/>
                  <a:pt x="77996" y="19819"/>
                  <a:pt x="78300" y="19697"/>
                </a:cubicBezTo>
                <a:cubicBezTo>
                  <a:pt x="78634" y="19575"/>
                  <a:pt x="78786" y="19241"/>
                  <a:pt x="78695" y="18967"/>
                </a:cubicBezTo>
                <a:cubicBezTo>
                  <a:pt x="78574" y="18663"/>
                  <a:pt x="78209" y="18542"/>
                  <a:pt x="77844" y="18663"/>
                </a:cubicBezTo>
                <a:close/>
                <a:moveTo>
                  <a:pt x="79607" y="21490"/>
                </a:moveTo>
                <a:cubicBezTo>
                  <a:pt x="79516" y="21217"/>
                  <a:pt x="79182" y="21095"/>
                  <a:pt x="78847" y="21217"/>
                </a:cubicBezTo>
                <a:cubicBezTo>
                  <a:pt x="78482" y="21338"/>
                  <a:pt x="78300" y="21642"/>
                  <a:pt x="78422" y="21885"/>
                </a:cubicBezTo>
                <a:cubicBezTo>
                  <a:pt x="78482" y="22159"/>
                  <a:pt x="78847" y="22281"/>
                  <a:pt x="79151" y="22159"/>
                </a:cubicBezTo>
                <a:cubicBezTo>
                  <a:pt x="79485" y="22037"/>
                  <a:pt x="79729" y="21733"/>
                  <a:pt x="79607" y="21490"/>
                </a:cubicBezTo>
                <a:close/>
                <a:moveTo>
                  <a:pt x="79546" y="23618"/>
                </a:moveTo>
                <a:cubicBezTo>
                  <a:pt x="79212" y="23709"/>
                  <a:pt x="79030" y="24013"/>
                  <a:pt x="79060" y="24287"/>
                </a:cubicBezTo>
                <a:cubicBezTo>
                  <a:pt x="79151" y="24560"/>
                  <a:pt x="79455" y="24682"/>
                  <a:pt x="79759" y="24560"/>
                </a:cubicBezTo>
                <a:cubicBezTo>
                  <a:pt x="80093" y="24439"/>
                  <a:pt x="80276" y="24135"/>
                  <a:pt x="80245" y="23861"/>
                </a:cubicBezTo>
                <a:cubicBezTo>
                  <a:pt x="80215" y="23618"/>
                  <a:pt x="79850" y="23496"/>
                  <a:pt x="79546" y="23618"/>
                </a:cubicBezTo>
                <a:close/>
                <a:moveTo>
                  <a:pt x="80063" y="25958"/>
                </a:moveTo>
                <a:cubicBezTo>
                  <a:pt x="79698" y="26080"/>
                  <a:pt x="79516" y="26384"/>
                  <a:pt x="79546" y="26658"/>
                </a:cubicBezTo>
                <a:cubicBezTo>
                  <a:pt x="79607" y="26901"/>
                  <a:pt x="79911" y="27022"/>
                  <a:pt x="80245" y="26901"/>
                </a:cubicBezTo>
                <a:cubicBezTo>
                  <a:pt x="80580" y="26779"/>
                  <a:pt x="80823" y="26506"/>
                  <a:pt x="80732" y="26232"/>
                </a:cubicBezTo>
                <a:cubicBezTo>
                  <a:pt x="80671" y="25958"/>
                  <a:pt x="80367" y="25837"/>
                  <a:pt x="80063" y="25958"/>
                </a:cubicBezTo>
                <a:close/>
                <a:moveTo>
                  <a:pt x="80519" y="28329"/>
                </a:moveTo>
                <a:cubicBezTo>
                  <a:pt x="80154" y="28420"/>
                  <a:pt x="79972" y="28724"/>
                  <a:pt x="80002" y="28998"/>
                </a:cubicBezTo>
                <a:cubicBezTo>
                  <a:pt x="80063" y="29272"/>
                  <a:pt x="80397" y="29393"/>
                  <a:pt x="80701" y="29272"/>
                </a:cubicBezTo>
                <a:cubicBezTo>
                  <a:pt x="81036" y="29150"/>
                  <a:pt x="81248" y="28846"/>
                  <a:pt x="81188" y="28572"/>
                </a:cubicBezTo>
                <a:cubicBezTo>
                  <a:pt x="81157" y="28329"/>
                  <a:pt x="80853" y="28208"/>
                  <a:pt x="80519" y="28329"/>
                </a:cubicBezTo>
                <a:close/>
                <a:moveTo>
                  <a:pt x="81796" y="30943"/>
                </a:moveTo>
                <a:cubicBezTo>
                  <a:pt x="81735" y="30670"/>
                  <a:pt x="81400" y="30548"/>
                  <a:pt x="81066" y="30670"/>
                </a:cubicBezTo>
                <a:cubicBezTo>
                  <a:pt x="80732" y="30791"/>
                  <a:pt x="80549" y="31095"/>
                  <a:pt x="80640" y="31369"/>
                </a:cubicBezTo>
                <a:cubicBezTo>
                  <a:pt x="80701" y="31612"/>
                  <a:pt x="81036" y="31734"/>
                  <a:pt x="81340" y="31612"/>
                </a:cubicBezTo>
                <a:cubicBezTo>
                  <a:pt x="81674" y="31551"/>
                  <a:pt x="81887" y="31217"/>
                  <a:pt x="81796" y="30943"/>
                </a:cubicBezTo>
                <a:close/>
                <a:moveTo>
                  <a:pt x="81492" y="33861"/>
                </a:moveTo>
                <a:cubicBezTo>
                  <a:pt x="81613" y="34135"/>
                  <a:pt x="82008" y="34287"/>
                  <a:pt x="82282" y="34165"/>
                </a:cubicBezTo>
                <a:cubicBezTo>
                  <a:pt x="82647" y="34044"/>
                  <a:pt x="82799" y="33709"/>
                  <a:pt x="82677" y="33436"/>
                </a:cubicBezTo>
                <a:cubicBezTo>
                  <a:pt x="82555" y="33193"/>
                  <a:pt x="82221" y="33041"/>
                  <a:pt x="81887" y="33132"/>
                </a:cubicBezTo>
                <a:cubicBezTo>
                  <a:pt x="81583" y="33253"/>
                  <a:pt x="81370" y="33588"/>
                  <a:pt x="81492" y="33861"/>
                </a:cubicBezTo>
                <a:close/>
                <a:moveTo>
                  <a:pt x="83589" y="36779"/>
                </a:moveTo>
                <a:cubicBezTo>
                  <a:pt x="83923" y="36658"/>
                  <a:pt x="84045" y="36323"/>
                  <a:pt x="83923" y="36050"/>
                </a:cubicBezTo>
                <a:cubicBezTo>
                  <a:pt x="83771" y="35746"/>
                  <a:pt x="83407" y="35655"/>
                  <a:pt x="83103" y="35746"/>
                </a:cubicBezTo>
                <a:cubicBezTo>
                  <a:pt x="82768" y="35867"/>
                  <a:pt x="82647" y="36171"/>
                  <a:pt x="82768" y="36475"/>
                </a:cubicBezTo>
                <a:cubicBezTo>
                  <a:pt x="82890" y="36779"/>
                  <a:pt x="83285" y="36901"/>
                  <a:pt x="83589" y="36779"/>
                </a:cubicBezTo>
                <a:close/>
                <a:moveTo>
                  <a:pt x="84957" y="39424"/>
                </a:moveTo>
                <a:cubicBezTo>
                  <a:pt x="85291" y="39302"/>
                  <a:pt x="85413" y="38968"/>
                  <a:pt x="85261" y="38694"/>
                </a:cubicBezTo>
                <a:cubicBezTo>
                  <a:pt x="85109" y="38421"/>
                  <a:pt x="84714" y="38269"/>
                  <a:pt x="84379" y="38390"/>
                </a:cubicBezTo>
                <a:cubicBezTo>
                  <a:pt x="84045" y="38512"/>
                  <a:pt x="83923" y="38785"/>
                  <a:pt x="84075" y="39120"/>
                </a:cubicBezTo>
                <a:cubicBezTo>
                  <a:pt x="84227" y="39363"/>
                  <a:pt x="84622" y="39515"/>
                  <a:pt x="84957" y="39424"/>
                </a:cubicBezTo>
                <a:close/>
                <a:moveTo>
                  <a:pt x="86324" y="41946"/>
                </a:moveTo>
                <a:cubicBezTo>
                  <a:pt x="86659" y="41855"/>
                  <a:pt x="86780" y="41491"/>
                  <a:pt x="86628" y="41247"/>
                </a:cubicBezTo>
                <a:cubicBezTo>
                  <a:pt x="86476" y="40974"/>
                  <a:pt x="86081" y="40822"/>
                  <a:pt x="85747" y="40943"/>
                </a:cubicBezTo>
                <a:cubicBezTo>
                  <a:pt x="85413" y="41035"/>
                  <a:pt x="85291" y="41339"/>
                  <a:pt x="85443" y="41643"/>
                </a:cubicBezTo>
                <a:cubicBezTo>
                  <a:pt x="85625" y="41916"/>
                  <a:pt x="86021" y="42068"/>
                  <a:pt x="86324" y="41946"/>
                </a:cubicBezTo>
                <a:close/>
                <a:moveTo>
                  <a:pt x="87723" y="44500"/>
                </a:moveTo>
                <a:cubicBezTo>
                  <a:pt x="88087" y="44378"/>
                  <a:pt x="88179" y="44044"/>
                  <a:pt x="88027" y="43770"/>
                </a:cubicBezTo>
                <a:cubicBezTo>
                  <a:pt x="87875" y="43527"/>
                  <a:pt x="87510" y="43375"/>
                  <a:pt x="87145" y="43466"/>
                </a:cubicBezTo>
                <a:cubicBezTo>
                  <a:pt x="86811" y="43588"/>
                  <a:pt x="86689" y="43892"/>
                  <a:pt x="86841" y="44165"/>
                </a:cubicBezTo>
                <a:cubicBezTo>
                  <a:pt x="86993" y="44469"/>
                  <a:pt x="87388" y="44621"/>
                  <a:pt x="87723" y="44500"/>
                </a:cubicBezTo>
                <a:close/>
                <a:moveTo>
                  <a:pt x="89121" y="47053"/>
                </a:moveTo>
                <a:cubicBezTo>
                  <a:pt x="89486" y="46931"/>
                  <a:pt x="89577" y="46597"/>
                  <a:pt x="89425" y="46323"/>
                </a:cubicBezTo>
                <a:cubicBezTo>
                  <a:pt x="89273" y="46050"/>
                  <a:pt x="88908" y="45898"/>
                  <a:pt x="88574" y="46019"/>
                </a:cubicBezTo>
                <a:cubicBezTo>
                  <a:pt x="88209" y="46141"/>
                  <a:pt x="88118" y="46445"/>
                  <a:pt x="88270" y="46719"/>
                </a:cubicBezTo>
                <a:cubicBezTo>
                  <a:pt x="88422" y="47023"/>
                  <a:pt x="88787" y="47175"/>
                  <a:pt x="89121" y="47053"/>
                </a:cubicBezTo>
                <a:close/>
                <a:moveTo>
                  <a:pt x="90489" y="49637"/>
                </a:moveTo>
                <a:cubicBezTo>
                  <a:pt x="90853" y="49515"/>
                  <a:pt x="90945" y="49181"/>
                  <a:pt x="90853" y="48907"/>
                </a:cubicBezTo>
                <a:cubicBezTo>
                  <a:pt x="90701" y="48634"/>
                  <a:pt x="90306" y="48482"/>
                  <a:pt x="89972" y="48603"/>
                </a:cubicBezTo>
                <a:cubicBezTo>
                  <a:pt x="89638" y="48725"/>
                  <a:pt x="89516" y="49029"/>
                  <a:pt x="89668" y="49333"/>
                </a:cubicBezTo>
                <a:cubicBezTo>
                  <a:pt x="89790" y="49606"/>
                  <a:pt x="90154" y="49758"/>
                  <a:pt x="90489" y="49637"/>
                </a:cubicBezTo>
                <a:close/>
                <a:moveTo>
                  <a:pt x="91826" y="52251"/>
                </a:moveTo>
                <a:cubicBezTo>
                  <a:pt x="92160" y="52129"/>
                  <a:pt x="92312" y="51795"/>
                  <a:pt x="92160" y="51521"/>
                </a:cubicBezTo>
                <a:cubicBezTo>
                  <a:pt x="92008" y="51217"/>
                  <a:pt x="91644" y="51126"/>
                  <a:pt x="91340" y="51217"/>
                </a:cubicBezTo>
                <a:cubicBezTo>
                  <a:pt x="91005" y="51339"/>
                  <a:pt x="90884" y="51643"/>
                  <a:pt x="91005" y="51947"/>
                </a:cubicBezTo>
                <a:cubicBezTo>
                  <a:pt x="91097" y="52220"/>
                  <a:pt x="91492" y="52372"/>
                  <a:pt x="91826" y="52251"/>
                </a:cubicBezTo>
                <a:close/>
                <a:moveTo>
                  <a:pt x="92586" y="53862"/>
                </a:moveTo>
                <a:cubicBezTo>
                  <a:pt x="92252" y="53953"/>
                  <a:pt x="92130" y="54257"/>
                  <a:pt x="92252" y="54561"/>
                </a:cubicBezTo>
                <a:cubicBezTo>
                  <a:pt x="92404" y="54865"/>
                  <a:pt x="92768" y="55017"/>
                  <a:pt x="93072" y="54925"/>
                </a:cubicBezTo>
                <a:cubicBezTo>
                  <a:pt x="93437" y="54804"/>
                  <a:pt x="93589" y="54469"/>
                  <a:pt x="93437" y="54196"/>
                </a:cubicBezTo>
                <a:cubicBezTo>
                  <a:pt x="93316" y="53862"/>
                  <a:pt x="92920" y="53740"/>
                  <a:pt x="92586" y="53862"/>
                </a:cubicBezTo>
                <a:close/>
                <a:moveTo>
                  <a:pt x="93923" y="56506"/>
                </a:moveTo>
                <a:cubicBezTo>
                  <a:pt x="93589" y="56628"/>
                  <a:pt x="93437" y="56932"/>
                  <a:pt x="93589" y="57235"/>
                </a:cubicBezTo>
                <a:cubicBezTo>
                  <a:pt x="93741" y="57539"/>
                  <a:pt x="94106" y="57691"/>
                  <a:pt x="94410" y="57570"/>
                </a:cubicBezTo>
                <a:cubicBezTo>
                  <a:pt x="94744" y="57448"/>
                  <a:pt x="94896" y="57114"/>
                  <a:pt x="94744" y="56840"/>
                </a:cubicBezTo>
                <a:cubicBezTo>
                  <a:pt x="94592" y="56506"/>
                  <a:pt x="94227" y="56384"/>
                  <a:pt x="93923" y="56506"/>
                </a:cubicBezTo>
                <a:close/>
                <a:moveTo>
                  <a:pt x="95200" y="59120"/>
                </a:moveTo>
                <a:cubicBezTo>
                  <a:pt x="94866" y="59242"/>
                  <a:pt x="94714" y="59546"/>
                  <a:pt x="94866" y="59849"/>
                </a:cubicBezTo>
                <a:cubicBezTo>
                  <a:pt x="95018" y="60153"/>
                  <a:pt x="95413" y="60305"/>
                  <a:pt x="95717" y="60184"/>
                </a:cubicBezTo>
                <a:cubicBezTo>
                  <a:pt x="96051" y="60093"/>
                  <a:pt x="96203" y="59728"/>
                  <a:pt x="96051" y="59485"/>
                </a:cubicBezTo>
                <a:cubicBezTo>
                  <a:pt x="95899" y="59181"/>
                  <a:pt x="95504" y="59029"/>
                  <a:pt x="95200" y="59120"/>
                </a:cubicBezTo>
                <a:close/>
                <a:moveTo>
                  <a:pt x="96507" y="61795"/>
                </a:moveTo>
                <a:cubicBezTo>
                  <a:pt x="96173" y="61916"/>
                  <a:pt x="96021" y="62220"/>
                  <a:pt x="96173" y="62524"/>
                </a:cubicBezTo>
                <a:cubicBezTo>
                  <a:pt x="96325" y="62828"/>
                  <a:pt x="96689" y="62980"/>
                  <a:pt x="96993" y="62859"/>
                </a:cubicBezTo>
                <a:cubicBezTo>
                  <a:pt x="97328" y="62737"/>
                  <a:pt x="97480" y="62403"/>
                  <a:pt x="97328" y="62129"/>
                </a:cubicBezTo>
                <a:cubicBezTo>
                  <a:pt x="97176" y="61825"/>
                  <a:pt x="96811" y="61673"/>
                  <a:pt x="96507" y="61795"/>
                </a:cubicBezTo>
                <a:close/>
                <a:moveTo>
                  <a:pt x="98300" y="65473"/>
                </a:moveTo>
                <a:cubicBezTo>
                  <a:pt x="98635" y="65351"/>
                  <a:pt x="98787" y="65017"/>
                  <a:pt x="98635" y="64743"/>
                </a:cubicBezTo>
                <a:cubicBezTo>
                  <a:pt x="98483" y="64439"/>
                  <a:pt x="98088" y="64348"/>
                  <a:pt x="97784" y="64439"/>
                </a:cubicBezTo>
                <a:cubicBezTo>
                  <a:pt x="97449" y="64561"/>
                  <a:pt x="97297" y="64865"/>
                  <a:pt x="97449" y="65169"/>
                </a:cubicBezTo>
                <a:cubicBezTo>
                  <a:pt x="97601" y="65442"/>
                  <a:pt x="97996" y="65594"/>
                  <a:pt x="98300" y="65473"/>
                </a:cubicBezTo>
                <a:close/>
                <a:moveTo>
                  <a:pt x="99091" y="67114"/>
                </a:moveTo>
                <a:cubicBezTo>
                  <a:pt x="98756" y="67236"/>
                  <a:pt x="98604" y="67540"/>
                  <a:pt x="98756" y="67844"/>
                </a:cubicBezTo>
                <a:cubicBezTo>
                  <a:pt x="98908" y="68147"/>
                  <a:pt x="99273" y="68299"/>
                  <a:pt x="99577" y="68178"/>
                </a:cubicBezTo>
                <a:cubicBezTo>
                  <a:pt x="99911" y="68056"/>
                  <a:pt x="100063" y="67722"/>
                  <a:pt x="99911" y="67448"/>
                </a:cubicBezTo>
                <a:cubicBezTo>
                  <a:pt x="99759" y="67114"/>
                  <a:pt x="99395" y="66992"/>
                  <a:pt x="99091" y="67114"/>
                </a:cubicBezTo>
                <a:close/>
                <a:moveTo>
                  <a:pt x="100367" y="69728"/>
                </a:moveTo>
                <a:cubicBezTo>
                  <a:pt x="100033" y="69850"/>
                  <a:pt x="99881" y="70154"/>
                  <a:pt x="100033" y="70458"/>
                </a:cubicBezTo>
                <a:cubicBezTo>
                  <a:pt x="100185" y="70761"/>
                  <a:pt x="100580" y="70913"/>
                  <a:pt x="100884" y="70792"/>
                </a:cubicBezTo>
                <a:cubicBezTo>
                  <a:pt x="101218" y="70670"/>
                  <a:pt x="101370" y="70336"/>
                  <a:pt x="101218" y="70062"/>
                </a:cubicBezTo>
                <a:cubicBezTo>
                  <a:pt x="101097" y="69758"/>
                  <a:pt x="100732" y="69606"/>
                  <a:pt x="100367" y="69728"/>
                </a:cubicBezTo>
                <a:close/>
                <a:moveTo>
                  <a:pt x="66172" y="2219"/>
                </a:moveTo>
                <a:cubicBezTo>
                  <a:pt x="66537" y="2098"/>
                  <a:pt x="66719" y="1794"/>
                  <a:pt x="66567" y="1490"/>
                </a:cubicBezTo>
                <a:cubicBezTo>
                  <a:pt x="66446" y="1216"/>
                  <a:pt x="66081" y="1064"/>
                  <a:pt x="65716" y="1186"/>
                </a:cubicBezTo>
                <a:cubicBezTo>
                  <a:pt x="65382" y="1308"/>
                  <a:pt x="65199" y="1612"/>
                  <a:pt x="65351" y="1916"/>
                </a:cubicBezTo>
                <a:cubicBezTo>
                  <a:pt x="65473" y="2219"/>
                  <a:pt x="65838" y="2341"/>
                  <a:pt x="66172" y="2219"/>
                </a:cubicBezTo>
                <a:close/>
                <a:moveTo>
                  <a:pt x="67388" y="4803"/>
                </a:moveTo>
                <a:cubicBezTo>
                  <a:pt x="67753" y="4682"/>
                  <a:pt x="67935" y="4378"/>
                  <a:pt x="67783" y="4104"/>
                </a:cubicBezTo>
                <a:cubicBezTo>
                  <a:pt x="67631" y="3861"/>
                  <a:pt x="67236" y="3709"/>
                  <a:pt x="66902" y="3800"/>
                </a:cubicBezTo>
                <a:cubicBezTo>
                  <a:pt x="66567" y="3922"/>
                  <a:pt x="66385" y="4226"/>
                  <a:pt x="66537" y="4499"/>
                </a:cubicBezTo>
                <a:cubicBezTo>
                  <a:pt x="66628" y="4712"/>
                  <a:pt x="67054" y="4864"/>
                  <a:pt x="67388" y="4803"/>
                </a:cubicBezTo>
                <a:close/>
                <a:moveTo>
                  <a:pt x="68665" y="7387"/>
                </a:moveTo>
                <a:cubicBezTo>
                  <a:pt x="68999" y="7265"/>
                  <a:pt x="69181" y="6961"/>
                  <a:pt x="69029" y="6688"/>
                </a:cubicBezTo>
                <a:cubicBezTo>
                  <a:pt x="68877" y="6384"/>
                  <a:pt x="68513" y="6292"/>
                  <a:pt x="68148" y="6353"/>
                </a:cubicBezTo>
                <a:cubicBezTo>
                  <a:pt x="67814" y="6475"/>
                  <a:pt x="67631" y="6779"/>
                  <a:pt x="67783" y="7052"/>
                </a:cubicBezTo>
                <a:cubicBezTo>
                  <a:pt x="67905" y="7296"/>
                  <a:pt x="68300" y="7448"/>
                  <a:pt x="68665" y="7387"/>
                </a:cubicBezTo>
                <a:close/>
                <a:moveTo>
                  <a:pt x="70367" y="9332"/>
                </a:moveTo>
                <a:cubicBezTo>
                  <a:pt x="70215" y="9028"/>
                  <a:pt x="69820" y="8876"/>
                  <a:pt x="69455" y="8967"/>
                </a:cubicBezTo>
                <a:cubicBezTo>
                  <a:pt x="69121" y="9089"/>
                  <a:pt x="68908" y="9393"/>
                  <a:pt x="69060" y="9666"/>
                </a:cubicBezTo>
                <a:cubicBezTo>
                  <a:pt x="69212" y="9970"/>
                  <a:pt x="69607" y="10122"/>
                  <a:pt x="69972" y="10001"/>
                </a:cubicBezTo>
                <a:cubicBezTo>
                  <a:pt x="70336" y="9940"/>
                  <a:pt x="70488" y="9575"/>
                  <a:pt x="70367" y="9332"/>
                </a:cubicBezTo>
                <a:close/>
                <a:moveTo>
                  <a:pt x="70792" y="11612"/>
                </a:moveTo>
                <a:cubicBezTo>
                  <a:pt x="70428" y="11672"/>
                  <a:pt x="70276" y="12007"/>
                  <a:pt x="70428" y="12280"/>
                </a:cubicBezTo>
                <a:cubicBezTo>
                  <a:pt x="70610" y="12584"/>
                  <a:pt x="70975" y="12736"/>
                  <a:pt x="71309" y="12615"/>
                </a:cubicBezTo>
                <a:cubicBezTo>
                  <a:pt x="71674" y="12554"/>
                  <a:pt x="71826" y="12220"/>
                  <a:pt x="71674" y="11946"/>
                </a:cubicBezTo>
                <a:cubicBezTo>
                  <a:pt x="71552" y="11672"/>
                  <a:pt x="71127" y="11521"/>
                  <a:pt x="70792" y="11612"/>
                </a:cubicBezTo>
                <a:close/>
                <a:moveTo>
                  <a:pt x="72160" y="14256"/>
                </a:moveTo>
                <a:cubicBezTo>
                  <a:pt x="71795" y="14347"/>
                  <a:pt x="71643" y="14682"/>
                  <a:pt x="71795" y="14955"/>
                </a:cubicBezTo>
                <a:cubicBezTo>
                  <a:pt x="71947" y="15259"/>
                  <a:pt x="72342" y="15411"/>
                  <a:pt x="72677" y="15320"/>
                </a:cubicBezTo>
                <a:cubicBezTo>
                  <a:pt x="73042" y="15259"/>
                  <a:pt x="73194" y="14894"/>
                  <a:pt x="73042" y="14651"/>
                </a:cubicBezTo>
                <a:cubicBezTo>
                  <a:pt x="72890" y="14347"/>
                  <a:pt x="72494" y="14195"/>
                  <a:pt x="72160" y="14256"/>
                </a:cubicBezTo>
                <a:close/>
                <a:moveTo>
                  <a:pt x="73528" y="16961"/>
                </a:moveTo>
                <a:cubicBezTo>
                  <a:pt x="73163" y="17022"/>
                  <a:pt x="73011" y="17387"/>
                  <a:pt x="73163" y="17630"/>
                </a:cubicBezTo>
                <a:cubicBezTo>
                  <a:pt x="73315" y="17934"/>
                  <a:pt x="73710" y="18086"/>
                  <a:pt x="74045" y="18025"/>
                </a:cubicBezTo>
                <a:cubicBezTo>
                  <a:pt x="74409" y="17934"/>
                  <a:pt x="74561" y="17600"/>
                  <a:pt x="74409" y="17326"/>
                </a:cubicBezTo>
                <a:cubicBezTo>
                  <a:pt x="74227" y="16992"/>
                  <a:pt x="73862" y="16840"/>
                  <a:pt x="73528" y="16961"/>
                </a:cubicBezTo>
                <a:close/>
                <a:moveTo>
                  <a:pt x="74501" y="20305"/>
                </a:moveTo>
                <a:cubicBezTo>
                  <a:pt x="74622" y="20578"/>
                  <a:pt x="74987" y="20730"/>
                  <a:pt x="75291" y="20639"/>
                </a:cubicBezTo>
                <a:cubicBezTo>
                  <a:pt x="75656" y="20578"/>
                  <a:pt x="75808" y="20214"/>
                  <a:pt x="75686" y="19970"/>
                </a:cubicBezTo>
                <a:cubicBezTo>
                  <a:pt x="75564" y="19697"/>
                  <a:pt x="75200" y="19515"/>
                  <a:pt x="74835" y="19606"/>
                </a:cubicBezTo>
                <a:cubicBezTo>
                  <a:pt x="74531" y="19727"/>
                  <a:pt x="74409" y="20031"/>
                  <a:pt x="74501" y="20305"/>
                </a:cubicBezTo>
                <a:close/>
                <a:moveTo>
                  <a:pt x="76172" y="23162"/>
                </a:moveTo>
                <a:cubicBezTo>
                  <a:pt x="76507" y="23071"/>
                  <a:pt x="76719" y="22767"/>
                  <a:pt x="76628" y="22493"/>
                </a:cubicBezTo>
                <a:cubicBezTo>
                  <a:pt x="76567" y="22250"/>
                  <a:pt x="76203" y="22098"/>
                  <a:pt x="75868" y="22189"/>
                </a:cubicBezTo>
                <a:cubicBezTo>
                  <a:pt x="75534" y="22281"/>
                  <a:pt x="75352" y="22585"/>
                  <a:pt x="75443" y="22858"/>
                </a:cubicBezTo>
                <a:cubicBezTo>
                  <a:pt x="75534" y="23071"/>
                  <a:pt x="75838" y="23223"/>
                  <a:pt x="76172" y="23162"/>
                </a:cubicBezTo>
                <a:close/>
                <a:moveTo>
                  <a:pt x="76780" y="25502"/>
                </a:moveTo>
                <a:cubicBezTo>
                  <a:pt x="77115" y="25442"/>
                  <a:pt x="77327" y="25138"/>
                  <a:pt x="77267" y="24864"/>
                </a:cubicBezTo>
                <a:cubicBezTo>
                  <a:pt x="77206" y="24591"/>
                  <a:pt x="76902" y="24469"/>
                  <a:pt x="76598" y="24560"/>
                </a:cubicBezTo>
                <a:cubicBezTo>
                  <a:pt x="76264" y="24621"/>
                  <a:pt x="76051" y="24925"/>
                  <a:pt x="76142" y="25168"/>
                </a:cubicBezTo>
                <a:cubicBezTo>
                  <a:pt x="76142" y="25472"/>
                  <a:pt x="76446" y="25563"/>
                  <a:pt x="76780" y="25502"/>
                </a:cubicBezTo>
                <a:close/>
                <a:moveTo>
                  <a:pt x="77084" y="26901"/>
                </a:moveTo>
                <a:cubicBezTo>
                  <a:pt x="76780" y="26992"/>
                  <a:pt x="76567" y="27265"/>
                  <a:pt x="76598" y="27509"/>
                </a:cubicBezTo>
                <a:cubicBezTo>
                  <a:pt x="76628" y="27782"/>
                  <a:pt x="76932" y="27904"/>
                  <a:pt x="77267" y="27813"/>
                </a:cubicBezTo>
                <a:cubicBezTo>
                  <a:pt x="77601" y="27752"/>
                  <a:pt x="77814" y="27448"/>
                  <a:pt x="77783" y="27205"/>
                </a:cubicBezTo>
                <a:cubicBezTo>
                  <a:pt x="77692" y="26961"/>
                  <a:pt x="77388" y="26809"/>
                  <a:pt x="77084" y="26901"/>
                </a:cubicBezTo>
                <a:close/>
                <a:moveTo>
                  <a:pt x="77540" y="29180"/>
                </a:moveTo>
                <a:cubicBezTo>
                  <a:pt x="77236" y="29272"/>
                  <a:pt x="77023" y="29545"/>
                  <a:pt x="77084" y="29788"/>
                </a:cubicBezTo>
                <a:cubicBezTo>
                  <a:pt x="77175" y="30062"/>
                  <a:pt x="77479" y="30214"/>
                  <a:pt x="77783" y="30092"/>
                </a:cubicBezTo>
                <a:cubicBezTo>
                  <a:pt x="78087" y="30031"/>
                  <a:pt x="78300" y="29758"/>
                  <a:pt x="78239" y="29484"/>
                </a:cubicBezTo>
                <a:cubicBezTo>
                  <a:pt x="78209" y="29272"/>
                  <a:pt x="77874" y="29120"/>
                  <a:pt x="77540" y="29180"/>
                </a:cubicBezTo>
                <a:close/>
                <a:moveTo>
                  <a:pt x="78847" y="31886"/>
                </a:moveTo>
                <a:cubicBezTo>
                  <a:pt x="78756" y="31612"/>
                  <a:pt x="78452" y="31460"/>
                  <a:pt x="78118" y="31551"/>
                </a:cubicBezTo>
                <a:cubicBezTo>
                  <a:pt x="77814" y="31612"/>
                  <a:pt x="77571" y="31886"/>
                  <a:pt x="77692" y="32159"/>
                </a:cubicBezTo>
                <a:cubicBezTo>
                  <a:pt x="77783" y="32402"/>
                  <a:pt x="78118" y="32585"/>
                  <a:pt x="78422" y="32493"/>
                </a:cubicBezTo>
                <a:cubicBezTo>
                  <a:pt x="78726" y="32402"/>
                  <a:pt x="78908" y="32159"/>
                  <a:pt x="78847" y="31886"/>
                </a:cubicBezTo>
                <a:close/>
                <a:moveTo>
                  <a:pt x="78574" y="34652"/>
                </a:moveTo>
                <a:cubicBezTo>
                  <a:pt x="78695" y="34925"/>
                  <a:pt x="79030" y="35107"/>
                  <a:pt x="79364" y="35047"/>
                </a:cubicBezTo>
                <a:cubicBezTo>
                  <a:pt x="79668" y="34956"/>
                  <a:pt x="79820" y="34652"/>
                  <a:pt x="79729" y="34408"/>
                </a:cubicBezTo>
                <a:cubicBezTo>
                  <a:pt x="79607" y="34135"/>
                  <a:pt x="79273" y="33952"/>
                  <a:pt x="78969" y="34013"/>
                </a:cubicBezTo>
                <a:cubicBezTo>
                  <a:pt x="78634" y="34104"/>
                  <a:pt x="78452" y="34348"/>
                  <a:pt x="78574" y="34652"/>
                </a:cubicBezTo>
                <a:close/>
                <a:moveTo>
                  <a:pt x="80671" y="37661"/>
                </a:moveTo>
                <a:cubicBezTo>
                  <a:pt x="80975" y="37600"/>
                  <a:pt x="81127" y="37296"/>
                  <a:pt x="80975" y="37022"/>
                </a:cubicBezTo>
                <a:cubicBezTo>
                  <a:pt x="80823" y="36718"/>
                  <a:pt x="80428" y="36566"/>
                  <a:pt x="80124" y="36627"/>
                </a:cubicBezTo>
                <a:cubicBezTo>
                  <a:pt x="79820" y="36718"/>
                  <a:pt x="79668" y="37022"/>
                  <a:pt x="79820" y="37296"/>
                </a:cubicBezTo>
                <a:cubicBezTo>
                  <a:pt x="79972" y="37600"/>
                  <a:pt x="80367" y="37752"/>
                  <a:pt x="80671" y="37661"/>
                </a:cubicBezTo>
                <a:close/>
                <a:moveTo>
                  <a:pt x="82039" y="40244"/>
                </a:moveTo>
                <a:cubicBezTo>
                  <a:pt x="82343" y="40184"/>
                  <a:pt x="82495" y="39880"/>
                  <a:pt x="82343" y="39606"/>
                </a:cubicBezTo>
                <a:cubicBezTo>
                  <a:pt x="82191" y="39332"/>
                  <a:pt x="81796" y="39150"/>
                  <a:pt x="81492" y="39211"/>
                </a:cubicBezTo>
                <a:cubicBezTo>
                  <a:pt x="81188" y="39302"/>
                  <a:pt x="81036" y="39576"/>
                  <a:pt x="81188" y="39880"/>
                </a:cubicBezTo>
                <a:cubicBezTo>
                  <a:pt x="81309" y="40184"/>
                  <a:pt x="81674" y="40336"/>
                  <a:pt x="82039" y="40244"/>
                </a:cubicBezTo>
                <a:close/>
                <a:moveTo>
                  <a:pt x="83407" y="42798"/>
                </a:moveTo>
                <a:cubicBezTo>
                  <a:pt x="83710" y="42706"/>
                  <a:pt x="83862" y="42402"/>
                  <a:pt x="83710" y="42159"/>
                </a:cubicBezTo>
                <a:cubicBezTo>
                  <a:pt x="83558" y="41886"/>
                  <a:pt x="83163" y="41703"/>
                  <a:pt x="82859" y="41764"/>
                </a:cubicBezTo>
                <a:cubicBezTo>
                  <a:pt x="82555" y="41855"/>
                  <a:pt x="82403" y="42098"/>
                  <a:pt x="82555" y="42402"/>
                </a:cubicBezTo>
                <a:cubicBezTo>
                  <a:pt x="82677" y="42706"/>
                  <a:pt x="83042" y="42858"/>
                  <a:pt x="83407" y="42798"/>
                </a:cubicBezTo>
                <a:close/>
                <a:moveTo>
                  <a:pt x="84774" y="45351"/>
                </a:moveTo>
                <a:cubicBezTo>
                  <a:pt x="85078" y="45260"/>
                  <a:pt x="85230" y="44986"/>
                  <a:pt x="85078" y="44682"/>
                </a:cubicBezTo>
                <a:cubicBezTo>
                  <a:pt x="84926" y="44439"/>
                  <a:pt x="84531" y="44287"/>
                  <a:pt x="84227" y="44317"/>
                </a:cubicBezTo>
                <a:cubicBezTo>
                  <a:pt x="83923" y="44378"/>
                  <a:pt x="83771" y="44652"/>
                  <a:pt x="83923" y="44925"/>
                </a:cubicBezTo>
                <a:cubicBezTo>
                  <a:pt x="84075" y="45229"/>
                  <a:pt x="84470" y="45412"/>
                  <a:pt x="84774" y="45351"/>
                </a:cubicBezTo>
                <a:close/>
                <a:moveTo>
                  <a:pt x="86173" y="47874"/>
                </a:moveTo>
                <a:cubicBezTo>
                  <a:pt x="86476" y="47813"/>
                  <a:pt x="86628" y="47539"/>
                  <a:pt x="86476" y="47235"/>
                </a:cubicBezTo>
                <a:cubicBezTo>
                  <a:pt x="86324" y="46962"/>
                  <a:pt x="85929" y="46779"/>
                  <a:pt x="85625" y="46871"/>
                </a:cubicBezTo>
                <a:cubicBezTo>
                  <a:pt x="85321" y="46931"/>
                  <a:pt x="85169" y="47205"/>
                  <a:pt x="85321" y="47478"/>
                </a:cubicBezTo>
                <a:cubicBezTo>
                  <a:pt x="85443" y="47782"/>
                  <a:pt x="85838" y="47934"/>
                  <a:pt x="86173" y="47874"/>
                </a:cubicBezTo>
                <a:close/>
                <a:moveTo>
                  <a:pt x="87510" y="50427"/>
                </a:moveTo>
                <a:cubicBezTo>
                  <a:pt x="87814" y="50366"/>
                  <a:pt x="87966" y="50093"/>
                  <a:pt x="87814" y="49789"/>
                </a:cubicBezTo>
                <a:cubicBezTo>
                  <a:pt x="87662" y="49515"/>
                  <a:pt x="87267" y="49333"/>
                  <a:pt x="86963" y="49393"/>
                </a:cubicBezTo>
                <a:cubicBezTo>
                  <a:pt x="86659" y="49485"/>
                  <a:pt x="86507" y="49758"/>
                  <a:pt x="86659" y="50001"/>
                </a:cubicBezTo>
                <a:cubicBezTo>
                  <a:pt x="86811" y="50305"/>
                  <a:pt x="87206" y="50518"/>
                  <a:pt x="87510" y="50427"/>
                </a:cubicBezTo>
                <a:close/>
                <a:moveTo>
                  <a:pt x="88817" y="53041"/>
                </a:moveTo>
                <a:cubicBezTo>
                  <a:pt x="89121" y="52980"/>
                  <a:pt x="89273" y="52707"/>
                  <a:pt x="89182" y="52403"/>
                </a:cubicBezTo>
                <a:cubicBezTo>
                  <a:pt x="89030" y="52099"/>
                  <a:pt x="88635" y="51947"/>
                  <a:pt x="88331" y="52038"/>
                </a:cubicBezTo>
                <a:cubicBezTo>
                  <a:pt x="87996" y="52099"/>
                  <a:pt x="87875" y="52372"/>
                  <a:pt x="87996" y="52676"/>
                </a:cubicBezTo>
                <a:cubicBezTo>
                  <a:pt x="88148" y="52950"/>
                  <a:pt x="88513" y="53132"/>
                  <a:pt x="88817" y="53041"/>
                </a:cubicBezTo>
                <a:close/>
                <a:moveTo>
                  <a:pt x="89638" y="54652"/>
                </a:moveTo>
                <a:cubicBezTo>
                  <a:pt x="89334" y="54713"/>
                  <a:pt x="89182" y="54986"/>
                  <a:pt x="89273" y="55290"/>
                </a:cubicBezTo>
                <a:cubicBezTo>
                  <a:pt x="89425" y="55594"/>
                  <a:pt x="89820" y="55776"/>
                  <a:pt x="90124" y="55716"/>
                </a:cubicBezTo>
                <a:cubicBezTo>
                  <a:pt x="90458" y="55624"/>
                  <a:pt x="90580" y="55351"/>
                  <a:pt x="90458" y="55077"/>
                </a:cubicBezTo>
                <a:cubicBezTo>
                  <a:pt x="90337" y="54773"/>
                  <a:pt x="89972" y="54621"/>
                  <a:pt x="89638" y="54652"/>
                </a:cubicBezTo>
                <a:close/>
                <a:moveTo>
                  <a:pt x="90914" y="57296"/>
                </a:moveTo>
                <a:cubicBezTo>
                  <a:pt x="90610" y="57387"/>
                  <a:pt x="90458" y="57661"/>
                  <a:pt x="90580" y="57935"/>
                </a:cubicBezTo>
                <a:cubicBezTo>
                  <a:pt x="90732" y="58269"/>
                  <a:pt x="91097" y="58451"/>
                  <a:pt x="91401" y="58360"/>
                </a:cubicBezTo>
                <a:cubicBezTo>
                  <a:pt x="91765" y="58299"/>
                  <a:pt x="91857" y="58026"/>
                  <a:pt x="91765" y="57722"/>
                </a:cubicBezTo>
                <a:cubicBezTo>
                  <a:pt x="91644" y="57418"/>
                  <a:pt x="91249" y="57235"/>
                  <a:pt x="90914" y="57296"/>
                </a:cubicBezTo>
                <a:close/>
                <a:moveTo>
                  <a:pt x="92221" y="59941"/>
                </a:moveTo>
                <a:cubicBezTo>
                  <a:pt x="91857" y="60001"/>
                  <a:pt x="91765" y="60275"/>
                  <a:pt x="91857" y="60579"/>
                </a:cubicBezTo>
                <a:cubicBezTo>
                  <a:pt x="92008" y="60883"/>
                  <a:pt x="92404" y="61065"/>
                  <a:pt x="92708" y="60974"/>
                </a:cubicBezTo>
                <a:cubicBezTo>
                  <a:pt x="93042" y="60913"/>
                  <a:pt x="93164" y="60640"/>
                  <a:pt x="93042" y="60336"/>
                </a:cubicBezTo>
                <a:cubicBezTo>
                  <a:pt x="92920" y="60032"/>
                  <a:pt x="92556" y="59880"/>
                  <a:pt x="92221" y="59941"/>
                </a:cubicBezTo>
                <a:close/>
                <a:moveTo>
                  <a:pt x="93498" y="62585"/>
                </a:moveTo>
                <a:cubicBezTo>
                  <a:pt x="93164" y="62676"/>
                  <a:pt x="93042" y="62919"/>
                  <a:pt x="93164" y="63193"/>
                </a:cubicBezTo>
                <a:cubicBezTo>
                  <a:pt x="93316" y="63497"/>
                  <a:pt x="93680" y="63679"/>
                  <a:pt x="93984" y="63619"/>
                </a:cubicBezTo>
                <a:cubicBezTo>
                  <a:pt x="94349" y="63527"/>
                  <a:pt x="94501" y="63254"/>
                  <a:pt x="94349" y="62980"/>
                </a:cubicBezTo>
                <a:cubicBezTo>
                  <a:pt x="94227" y="62707"/>
                  <a:pt x="93832" y="62524"/>
                  <a:pt x="93498" y="62585"/>
                </a:cubicBezTo>
                <a:close/>
                <a:moveTo>
                  <a:pt x="94805" y="65199"/>
                </a:moveTo>
                <a:cubicBezTo>
                  <a:pt x="94440" y="65290"/>
                  <a:pt x="94288" y="65564"/>
                  <a:pt x="94440" y="65807"/>
                </a:cubicBezTo>
                <a:cubicBezTo>
                  <a:pt x="94592" y="66111"/>
                  <a:pt x="94987" y="66324"/>
                  <a:pt x="95291" y="66233"/>
                </a:cubicBezTo>
                <a:cubicBezTo>
                  <a:pt x="95626" y="66172"/>
                  <a:pt x="95778" y="65898"/>
                  <a:pt x="95626" y="65594"/>
                </a:cubicBezTo>
                <a:cubicBezTo>
                  <a:pt x="95504" y="65321"/>
                  <a:pt x="95139" y="65169"/>
                  <a:pt x="94805" y="65199"/>
                </a:cubicBezTo>
                <a:close/>
                <a:moveTo>
                  <a:pt x="96082" y="67874"/>
                </a:moveTo>
                <a:cubicBezTo>
                  <a:pt x="95747" y="67935"/>
                  <a:pt x="95595" y="68208"/>
                  <a:pt x="95747" y="68482"/>
                </a:cubicBezTo>
                <a:cubicBezTo>
                  <a:pt x="95899" y="68786"/>
                  <a:pt x="96264" y="68968"/>
                  <a:pt x="96568" y="68907"/>
                </a:cubicBezTo>
                <a:cubicBezTo>
                  <a:pt x="96933" y="68816"/>
                  <a:pt x="97085" y="68543"/>
                  <a:pt x="96933" y="68239"/>
                </a:cubicBezTo>
                <a:cubicBezTo>
                  <a:pt x="96811" y="67995"/>
                  <a:pt x="96416" y="67783"/>
                  <a:pt x="96082" y="67874"/>
                </a:cubicBezTo>
                <a:close/>
                <a:moveTo>
                  <a:pt x="97389" y="70488"/>
                </a:moveTo>
                <a:cubicBezTo>
                  <a:pt x="97024" y="70579"/>
                  <a:pt x="96872" y="70822"/>
                  <a:pt x="97024" y="71096"/>
                </a:cubicBezTo>
                <a:cubicBezTo>
                  <a:pt x="97176" y="71400"/>
                  <a:pt x="97571" y="71582"/>
                  <a:pt x="97875" y="71521"/>
                </a:cubicBezTo>
                <a:cubicBezTo>
                  <a:pt x="98209" y="71430"/>
                  <a:pt x="98361" y="71187"/>
                  <a:pt x="98209" y="70883"/>
                </a:cubicBezTo>
                <a:cubicBezTo>
                  <a:pt x="98088" y="70640"/>
                  <a:pt x="97723" y="70458"/>
                  <a:pt x="97389" y="70488"/>
                </a:cubicBezTo>
                <a:close/>
                <a:moveTo>
                  <a:pt x="63041" y="3253"/>
                </a:moveTo>
                <a:cubicBezTo>
                  <a:pt x="63376" y="3131"/>
                  <a:pt x="63558" y="2827"/>
                  <a:pt x="63437" y="2554"/>
                </a:cubicBezTo>
                <a:cubicBezTo>
                  <a:pt x="63345" y="2280"/>
                  <a:pt x="62950" y="2189"/>
                  <a:pt x="62616" y="2280"/>
                </a:cubicBezTo>
                <a:cubicBezTo>
                  <a:pt x="62281" y="2402"/>
                  <a:pt x="62069" y="2706"/>
                  <a:pt x="62190" y="2979"/>
                </a:cubicBezTo>
                <a:cubicBezTo>
                  <a:pt x="62312" y="3253"/>
                  <a:pt x="62677" y="3344"/>
                  <a:pt x="63041" y="3253"/>
                </a:cubicBezTo>
                <a:close/>
                <a:moveTo>
                  <a:pt x="64166" y="5715"/>
                </a:moveTo>
                <a:cubicBezTo>
                  <a:pt x="64500" y="5593"/>
                  <a:pt x="64713" y="5289"/>
                  <a:pt x="64561" y="5016"/>
                </a:cubicBezTo>
                <a:cubicBezTo>
                  <a:pt x="64440" y="4773"/>
                  <a:pt x="64014" y="4621"/>
                  <a:pt x="63680" y="4712"/>
                </a:cubicBezTo>
                <a:cubicBezTo>
                  <a:pt x="63345" y="4833"/>
                  <a:pt x="63133" y="5137"/>
                  <a:pt x="63285" y="5411"/>
                </a:cubicBezTo>
                <a:cubicBezTo>
                  <a:pt x="63437" y="5685"/>
                  <a:pt x="63832" y="5837"/>
                  <a:pt x="64166" y="5715"/>
                </a:cubicBezTo>
                <a:close/>
                <a:moveTo>
                  <a:pt x="65807" y="7569"/>
                </a:moveTo>
                <a:cubicBezTo>
                  <a:pt x="65655" y="7296"/>
                  <a:pt x="65260" y="7144"/>
                  <a:pt x="64926" y="7235"/>
                </a:cubicBezTo>
                <a:cubicBezTo>
                  <a:pt x="64592" y="7296"/>
                  <a:pt x="64409" y="7599"/>
                  <a:pt x="64561" y="7903"/>
                </a:cubicBezTo>
                <a:cubicBezTo>
                  <a:pt x="64713" y="8177"/>
                  <a:pt x="65078" y="8329"/>
                  <a:pt x="65412" y="8268"/>
                </a:cubicBezTo>
                <a:cubicBezTo>
                  <a:pt x="65807" y="8147"/>
                  <a:pt x="65959" y="7843"/>
                  <a:pt x="65807" y="7569"/>
                </a:cubicBezTo>
                <a:close/>
                <a:moveTo>
                  <a:pt x="66263" y="9818"/>
                </a:moveTo>
                <a:cubicBezTo>
                  <a:pt x="65929" y="9879"/>
                  <a:pt x="65777" y="10183"/>
                  <a:pt x="65929" y="10487"/>
                </a:cubicBezTo>
                <a:cubicBezTo>
                  <a:pt x="66081" y="10761"/>
                  <a:pt x="66476" y="10943"/>
                  <a:pt x="66841" y="10852"/>
                </a:cubicBezTo>
                <a:cubicBezTo>
                  <a:pt x="67175" y="10761"/>
                  <a:pt x="67327" y="10457"/>
                  <a:pt x="67175" y="10153"/>
                </a:cubicBezTo>
                <a:cubicBezTo>
                  <a:pt x="66993" y="9849"/>
                  <a:pt x="66598" y="9697"/>
                  <a:pt x="66263" y="9818"/>
                </a:cubicBezTo>
                <a:close/>
                <a:moveTo>
                  <a:pt x="67631" y="12402"/>
                </a:moveTo>
                <a:cubicBezTo>
                  <a:pt x="67297" y="12463"/>
                  <a:pt x="67145" y="12767"/>
                  <a:pt x="67297" y="13071"/>
                </a:cubicBezTo>
                <a:cubicBezTo>
                  <a:pt x="67449" y="13375"/>
                  <a:pt x="67844" y="13527"/>
                  <a:pt x="68209" y="13466"/>
                </a:cubicBezTo>
                <a:cubicBezTo>
                  <a:pt x="68543" y="13375"/>
                  <a:pt x="68695" y="13071"/>
                  <a:pt x="68543" y="12767"/>
                </a:cubicBezTo>
                <a:cubicBezTo>
                  <a:pt x="68391" y="12463"/>
                  <a:pt x="67965" y="12311"/>
                  <a:pt x="67631" y="12402"/>
                </a:cubicBezTo>
                <a:close/>
                <a:moveTo>
                  <a:pt x="69029" y="15046"/>
                </a:moveTo>
                <a:cubicBezTo>
                  <a:pt x="68695" y="15138"/>
                  <a:pt x="68543" y="15442"/>
                  <a:pt x="68695" y="15745"/>
                </a:cubicBezTo>
                <a:cubicBezTo>
                  <a:pt x="68847" y="16049"/>
                  <a:pt x="69273" y="16201"/>
                  <a:pt x="69576" y="16110"/>
                </a:cubicBezTo>
                <a:cubicBezTo>
                  <a:pt x="69911" y="16049"/>
                  <a:pt x="70063" y="15745"/>
                  <a:pt x="69911" y="15442"/>
                </a:cubicBezTo>
                <a:cubicBezTo>
                  <a:pt x="69789" y="15138"/>
                  <a:pt x="69364" y="14986"/>
                  <a:pt x="69029" y="15046"/>
                </a:cubicBezTo>
                <a:close/>
                <a:moveTo>
                  <a:pt x="70488" y="17721"/>
                </a:moveTo>
                <a:cubicBezTo>
                  <a:pt x="70124" y="17782"/>
                  <a:pt x="70032" y="18086"/>
                  <a:pt x="70184" y="18390"/>
                </a:cubicBezTo>
                <a:cubicBezTo>
                  <a:pt x="70336" y="18694"/>
                  <a:pt x="70701" y="18846"/>
                  <a:pt x="71035" y="18785"/>
                </a:cubicBezTo>
                <a:cubicBezTo>
                  <a:pt x="71400" y="18694"/>
                  <a:pt x="71491" y="18390"/>
                  <a:pt x="71370" y="18086"/>
                </a:cubicBezTo>
                <a:cubicBezTo>
                  <a:pt x="71187" y="17843"/>
                  <a:pt x="70823" y="17630"/>
                  <a:pt x="70488" y="17721"/>
                </a:cubicBezTo>
                <a:close/>
                <a:moveTo>
                  <a:pt x="71887" y="20426"/>
                </a:moveTo>
                <a:cubicBezTo>
                  <a:pt x="71552" y="20487"/>
                  <a:pt x="71400" y="20791"/>
                  <a:pt x="71552" y="21065"/>
                </a:cubicBezTo>
                <a:cubicBezTo>
                  <a:pt x="71643" y="21338"/>
                  <a:pt x="72039" y="21521"/>
                  <a:pt x="72342" y="21429"/>
                </a:cubicBezTo>
                <a:cubicBezTo>
                  <a:pt x="72677" y="21369"/>
                  <a:pt x="72829" y="21065"/>
                  <a:pt x="72707" y="20791"/>
                </a:cubicBezTo>
                <a:cubicBezTo>
                  <a:pt x="72555" y="20487"/>
                  <a:pt x="72190" y="20335"/>
                  <a:pt x="71887" y="20426"/>
                </a:cubicBezTo>
                <a:close/>
                <a:moveTo>
                  <a:pt x="73649" y="23253"/>
                </a:moveTo>
                <a:cubicBezTo>
                  <a:pt x="73558" y="23010"/>
                  <a:pt x="73224" y="22858"/>
                  <a:pt x="72890" y="22919"/>
                </a:cubicBezTo>
                <a:cubicBezTo>
                  <a:pt x="72525" y="22980"/>
                  <a:pt x="72373" y="23253"/>
                  <a:pt x="72464" y="23527"/>
                </a:cubicBezTo>
                <a:cubicBezTo>
                  <a:pt x="72525" y="23800"/>
                  <a:pt x="72890" y="23952"/>
                  <a:pt x="73194" y="23861"/>
                </a:cubicBezTo>
                <a:cubicBezTo>
                  <a:pt x="73528" y="23831"/>
                  <a:pt x="73741" y="23527"/>
                  <a:pt x="73649" y="23253"/>
                </a:cubicBezTo>
                <a:close/>
                <a:moveTo>
                  <a:pt x="73832" y="26232"/>
                </a:moveTo>
                <a:cubicBezTo>
                  <a:pt x="74136" y="26141"/>
                  <a:pt x="74349" y="25898"/>
                  <a:pt x="74288" y="25654"/>
                </a:cubicBezTo>
                <a:cubicBezTo>
                  <a:pt x="74197" y="25381"/>
                  <a:pt x="73893" y="25290"/>
                  <a:pt x="73589" y="25320"/>
                </a:cubicBezTo>
                <a:cubicBezTo>
                  <a:pt x="73285" y="25381"/>
                  <a:pt x="73072" y="25654"/>
                  <a:pt x="73133" y="25898"/>
                </a:cubicBezTo>
                <a:cubicBezTo>
                  <a:pt x="73224" y="26141"/>
                  <a:pt x="73528" y="26293"/>
                  <a:pt x="73832" y="26232"/>
                </a:cubicBezTo>
                <a:close/>
                <a:moveTo>
                  <a:pt x="74166" y="27600"/>
                </a:moveTo>
                <a:cubicBezTo>
                  <a:pt x="73862" y="27661"/>
                  <a:pt x="73619" y="27904"/>
                  <a:pt x="73680" y="28177"/>
                </a:cubicBezTo>
                <a:cubicBezTo>
                  <a:pt x="73710" y="28390"/>
                  <a:pt x="74014" y="28542"/>
                  <a:pt x="74349" y="28512"/>
                </a:cubicBezTo>
                <a:cubicBezTo>
                  <a:pt x="74653" y="28420"/>
                  <a:pt x="74896" y="28208"/>
                  <a:pt x="74835" y="27934"/>
                </a:cubicBezTo>
                <a:cubicBezTo>
                  <a:pt x="74774" y="27661"/>
                  <a:pt x="74470" y="27509"/>
                  <a:pt x="74166" y="27600"/>
                </a:cubicBezTo>
                <a:close/>
                <a:moveTo>
                  <a:pt x="74653" y="29849"/>
                </a:moveTo>
                <a:cubicBezTo>
                  <a:pt x="74349" y="29910"/>
                  <a:pt x="74136" y="30153"/>
                  <a:pt x="74197" y="30396"/>
                </a:cubicBezTo>
                <a:cubicBezTo>
                  <a:pt x="74288" y="30670"/>
                  <a:pt x="74592" y="30822"/>
                  <a:pt x="74896" y="30761"/>
                </a:cubicBezTo>
                <a:cubicBezTo>
                  <a:pt x="75200" y="30670"/>
                  <a:pt x="75412" y="30457"/>
                  <a:pt x="75352" y="30183"/>
                </a:cubicBezTo>
                <a:cubicBezTo>
                  <a:pt x="75260" y="29940"/>
                  <a:pt x="74957" y="29788"/>
                  <a:pt x="74653" y="29849"/>
                </a:cubicBezTo>
                <a:close/>
                <a:moveTo>
                  <a:pt x="75960" y="32524"/>
                </a:moveTo>
                <a:cubicBezTo>
                  <a:pt x="75868" y="32281"/>
                  <a:pt x="75564" y="32129"/>
                  <a:pt x="75230" y="32159"/>
                </a:cubicBezTo>
                <a:cubicBezTo>
                  <a:pt x="74926" y="32190"/>
                  <a:pt x="74744" y="32463"/>
                  <a:pt x="74805" y="32737"/>
                </a:cubicBezTo>
                <a:cubicBezTo>
                  <a:pt x="74896" y="32980"/>
                  <a:pt x="75230" y="33132"/>
                  <a:pt x="75534" y="33101"/>
                </a:cubicBezTo>
                <a:cubicBezTo>
                  <a:pt x="75868" y="33071"/>
                  <a:pt x="76020" y="32797"/>
                  <a:pt x="75960" y="32524"/>
                </a:cubicBezTo>
                <a:close/>
                <a:moveTo>
                  <a:pt x="75716" y="35199"/>
                </a:moveTo>
                <a:cubicBezTo>
                  <a:pt x="75838" y="35442"/>
                  <a:pt x="76172" y="35655"/>
                  <a:pt x="76507" y="35624"/>
                </a:cubicBezTo>
                <a:cubicBezTo>
                  <a:pt x="76841" y="35563"/>
                  <a:pt x="76963" y="35259"/>
                  <a:pt x="76871" y="35016"/>
                </a:cubicBezTo>
                <a:cubicBezTo>
                  <a:pt x="76750" y="34743"/>
                  <a:pt x="76415" y="34560"/>
                  <a:pt x="76112" y="34591"/>
                </a:cubicBezTo>
                <a:cubicBezTo>
                  <a:pt x="75747" y="34652"/>
                  <a:pt x="75595" y="34895"/>
                  <a:pt x="75716" y="35199"/>
                </a:cubicBezTo>
                <a:close/>
                <a:moveTo>
                  <a:pt x="77814" y="38238"/>
                </a:moveTo>
                <a:cubicBezTo>
                  <a:pt x="78118" y="38208"/>
                  <a:pt x="78270" y="37904"/>
                  <a:pt x="78118" y="37630"/>
                </a:cubicBezTo>
                <a:cubicBezTo>
                  <a:pt x="77966" y="37326"/>
                  <a:pt x="77631" y="37174"/>
                  <a:pt x="77297" y="37205"/>
                </a:cubicBezTo>
                <a:cubicBezTo>
                  <a:pt x="76993" y="37235"/>
                  <a:pt x="76841" y="37509"/>
                  <a:pt x="76993" y="37813"/>
                </a:cubicBezTo>
                <a:cubicBezTo>
                  <a:pt x="77115" y="38086"/>
                  <a:pt x="77479" y="38269"/>
                  <a:pt x="77814" y="38238"/>
                </a:cubicBezTo>
                <a:close/>
                <a:moveTo>
                  <a:pt x="79151" y="40822"/>
                </a:moveTo>
                <a:cubicBezTo>
                  <a:pt x="79455" y="40791"/>
                  <a:pt x="79607" y="40518"/>
                  <a:pt x="79455" y="40214"/>
                </a:cubicBezTo>
                <a:cubicBezTo>
                  <a:pt x="79303" y="39940"/>
                  <a:pt x="78908" y="39758"/>
                  <a:pt x="78604" y="39788"/>
                </a:cubicBezTo>
                <a:cubicBezTo>
                  <a:pt x="78300" y="39819"/>
                  <a:pt x="78148" y="40092"/>
                  <a:pt x="78300" y="40396"/>
                </a:cubicBezTo>
                <a:cubicBezTo>
                  <a:pt x="78452" y="40670"/>
                  <a:pt x="78847" y="40852"/>
                  <a:pt x="79151" y="40822"/>
                </a:cubicBezTo>
                <a:close/>
                <a:moveTo>
                  <a:pt x="80519" y="43314"/>
                </a:moveTo>
                <a:cubicBezTo>
                  <a:pt x="80823" y="43284"/>
                  <a:pt x="80975" y="43010"/>
                  <a:pt x="80823" y="42767"/>
                </a:cubicBezTo>
                <a:cubicBezTo>
                  <a:pt x="80671" y="42494"/>
                  <a:pt x="80276" y="42311"/>
                  <a:pt x="79972" y="42342"/>
                </a:cubicBezTo>
                <a:cubicBezTo>
                  <a:pt x="79668" y="42372"/>
                  <a:pt x="79516" y="42646"/>
                  <a:pt x="79668" y="42919"/>
                </a:cubicBezTo>
                <a:cubicBezTo>
                  <a:pt x="79820" y="43162"/>
                  <a:pt x="80154" y="43375"/>
                  <a:pt x="80519" y="43314"/>
                </a:cubicBezTo>
                <a:close/>
                <a:moveTo>
                  <a:pt x="81887" y="45837"/>
                </a:moveTo>
                <a:cubicBezTo>
                  <a:pt x="82191" y="45807"/>
                  <a:pt x="82343" y="45533"/>
                  <a:pt x="82191" y="45260"/>
                </a:cubicBezTo>
                <a:cubicBezTo>
                  <a:pt x="82039" y="44986"/>
                  <a:pt x="81644" y="44804"/>
                  <a:pt x="81340" y="44834"/>
                </a:cubicBezTo>
                <a:cubicBezTo>
                  <a:pt x="81036" y="44895"/>
                  <a:pt x="80884" y="45138"/>
                  <a:pt x="81036" y="45412"/>
                </a:cubicBezTo>
                <a:cubicBezTo>
                  <a:pt x="81157" y="45685"/>
                  <a:pt x="81522" y="45868"/>
                  <a:pt x="81887" y="45837"/>
                </a:cubicBezTo>
                <a:close/>
                <a:moveTo>
                  <a:pt x="83255" y="48330"/>
                </a:moveTo>
                <a:cubicBezTo>
                  <a:pt x="83558" y="48299"/>
                  <a:pt x="83710" y="48026"/>
                  <a:pt x="83558" y="47782"/>
                </a:cubicBezTo>
                <a:cubicBezTo>
                  <a:pt x="83407" y="47509"/>
                  <a:pt x="83011" y="47327"/>
                  <a:pt x="82707" y="47357"/>
                </a:cubicBezTo>
                <a:cubicBezTo>
                  <a:pt x="82403" y="47387"/>
                  <a:pt x="82251" y="47661"/>
                  <a:pt x="82403" y="47934"/>
                </a:cubicBezTo>
                <a:cubicBezTo>
                  <a:pt x="82525" y="48178"/>
                  <a:pt x="82890" y="48390"/>
                  <a:pt x="83255" y="48330"/>
                </a:cubicBezTo>
                <a:close/>
                <a:moveTo>
                  <a:pt x="84562" y="50883"/>
                </a:moveTo>
                <a:cubicBezTo>
                  <a:pt x="84866" y="50852"/>
                  <a:pt x="85017" y="50579"/>
                  <a:pt x="84866" y="50305"/>
                </a:cubicBezTo>
                <a:cubicBezTo>
                  <a:pt x="84714" y="50062"/>
                  <a:pt x="84349" y="49849"/>
                  <a:pt x="84045" y="49910"/>
                </a:cubicBezTo>
                <a:cubicBezTo>
                  <a:pt x="83741" y="49941"/>
                  <a:pt x="83589" y="50214"/>
                  <a:pt x="83741" y="50457"/>
                </a:cubicBezTo>
                <a:cubicBezTo>
                  <a:pt x="83893" y="50731"/>
                  <a:pt x="84258" y="50913"/>
                  <a:pt x="84562" y="50883"/>
                </a:cubicBezTo>
                <a:close/>
                <a:moveTo>
                  <a:pt x="85899" y="53497"/>
                </a:moveTo>
                <a:cubicBezTo>
                  <a:pt x="86203" y="53466"/>
                  <a:pt x="86355" y="53193"/>
                  <a:pt x="86203" y="52889"/>
                </a:cubicBezTo>
                <a:cubicBezTo>
                  <a:pt x="86051" y="52585"/>
                  <a:pt x="85686" y="52403"/>
                  <a:pt x="85382" y="52433"/>
                </a:cubicBezTo>
                <a:cubicBezTo>
                  <a:pt x="85078" y="52494"/>
                  <a:pt x="84926" y="52737"/>
                  <a:pt x="85078" y="53010"/>
                </a:cubicBezTo>
                <a:cubicBezTo>
                  <a:pt x="85230" y="53314"/>
                  <a:pt x="85565" y="53558"/>
                  <a:pt x="85899" y="53497"/>
                </a:cubicBezTo>
                <a:close/>
                <a:moveTo>
                  <a:pt x="86689" y="55108"/>
                </a:moveTo>
                <a:cubicBezTo>
                  <a:pt x="86385" y="55138"/>
                  <a:pt x="86233" y="55412"/>
                  <a:pt x="86355" y="55685"/>
                </a:cubicBezTo>
                <a:cubicBezTo>
                  <a:pt x="86507" y="55989"/>
                  <a:pt x="86902" y="56172"/>
                  <a:pt x="87206" y="56141"/>
                </a:cubicBezTo>
                <a:cubicBezTo>
                  <a:pt x="87510" y="56080"/>
                  <a:pt x="87662" y="55837"/>
                  <a:pt x="87540" y="55533"/>
                </a:cubicBezTo>
                <a:cubicBezTo>
                  <a:pt x="87388" y="55260"/>
                  <a:pt x="86993" y="55077"/>
                  <a:pt x="86689" y="55108"/>
                </a:cubicBezTo>
                <a:close/>
                <a:moveTo>
                  <a:pt x="87966" y="57752"/>
                </a:moveTo>
                <a:cubicBezTo>
                  <a:pt x="87662" y="57813"/>
                  <a:pt x="87510" y="58056"/>
                  <a:pt x="87601" y="58330"/>
                </a:cubicBezTo>
                <a:cubicBezTo>
                  <a:pt x="87753" y="58634"/>
                  <a:pt x="88148" y="58816"/>
                  <a:pt x="88452" y="58786"/>
                </a:cubicBezTo>
                <a:cubicBezTo>
                  <a:pt x="88756" y="58755"/>
                  <a:pt x="88908" y="58482"/>
                  <a:pt x="88787" y="58208"/>
                </a:cubicBezTo>
                <a:cubicBezTo>
                  <a:pt x="88665" y="57904"/>
                  <a:pt x="88300" y="57722"/>
                  <a:pt x="87966" y="57752"/>
                </a:cubicBezTo>
                <a:close/>
                <a:moveTo>
                  <a:pt x="89242" y="60397"/>
                </a:moveTo>
                <a:cubicBezTo>
                  <a:pt x="88939" y="60427"/>
                  <a:pt x="88787" y="60640"/>
                  <a:pt x="88908" y="60944"/>
                </a:cubicBezTo>
                <a:cubicBezTo>
                  <a:pt x="89060" y="61248"/>
                  <a:pt x="89425" y="61460"/>
                  <a:pt x="89729" y="61400"/>
                </a:cubicBezTo>
                <a:cubicBezTo>
                  <a:pt x="90094" y="61369"/>
                  <a:pt x="90185" y="61096"/>
                  <a:pt x="90094" y="60853"/>
                </a:cubicBezTo>
                <a:cubicBezTo>
                  <a:pt x="89972" y="60549"/>
                  <a:pt x="89577" y="60336"/>
                  <a:pt x="89242" y="60397"/>
                </a:cubicBezTo>
                <a:close/>
                <a:moveTo>
                  <a:pt x="90549" y="62980"/>
                </a:moveTo>
                <a:cubicBezTo>
                  <a:pt x="90185" y="63011"/>
                  <a:pt x="90094" y="63223"/>
                  <a:pt x="90185" y="63527"/>
                </a:cubicBezTo>
                <a:cubicBezTo>
                  <a:pt x="90337" y="63801"/>
                  <a:pt x="90732" y="64044"/>
                  <a:pt x="91036" y="63983"/>
                </a:cubicBezTo>
                <a:cubicBezTo>
                  <a:pt x="91370" y="63953"/>
                  <a:pt x="91492" y="63679"/>
                  <a:pt x="91370" y="63436"/>
                </a:cubicBezTo>
                <a:cubicBezTo>
                  <a:pt x="91218" y="63163"/>
                  <a:pt x="90853" y="62980"/>
                  <a:pt x="90549" y="62980"/>
                </a:cubicBezTo>
                <a:close/>
                <a:moveTo>
                  <a:pt x="91796" y="65594"/>
                </a:moveTo>
                <a:cubicBezTo>
                  <a:pt x="91461" y="65625"/>
                  <a:pt x="91309" y="65868"/>
                  <a:pt x="91461" y="66172"/>
                </a:cubicBezTo>
                <a:cubicBezTo>
                  <a:pt x="91613" y="66476"/>
                  <a:pt x="91978" y="66658"/>
                  <a:pt x="92282" y="66628"/>
                </a:cubicBezTo>
                <a:cubicBezTo>
                  <a:pt x="92616" y="66567"/>
                  <a:pt x="92768" y="66354"/>
                  <a:pt x="92616" y="66050"/>
                </a:cubicBezTo>
                <a:cubicBezTo>
                  <a:pt x="92525" y="65777"/>
                  <a:pt x="92130" y="65564"/>
                  <a:pt x="91796" y="65594"/>
                </a:cubicBezTo>
                <a:close/>
                <a:moveTo>
                  <a:pt x="93072" y="68208"/>
                </a:moveTo>
                <a:cubicBezTo>
                  <a:pt x="92738" y="68239"/>
                  <a:pt x="92586" y="68482"/>
                  <a:pt x="92738" y="68786"/>
                </a:cubicBezTo>
                <a:cubicBezTo>
                  <a:pt x="92890" y="69090"/>
                  <a:pt x="93285" y="69272"/>
                  <a:pt x="93589" y="69272"/>
                </a:cubicBezTo>
                <a:cubicBezTo>
                  <a:pt x="93923" y="69242"/>
                  <a:pt x="94075" y="68999"/>
                  <a:pt x="93923" y="68695"/>
                </a:cubicBezTo>
                <a:cubicBezTo>
                  <a:pt x="93802" y="68391"/>
                  <a:pt x="93437" y="68208"/>
                  <a:pt x="93072" y="68208"/>
                </a:cubicBezTo>
                <a:close/>
                <a:moveTo>
                  <a:pt x="94379" y="70883"/>
                </a:moveTo>
                <a:cubicBezTo>
                  <a:pt x="94045" y="70913"/>
                  <a:pt x="93893" y="71126"/>
                  <a:pt x="94045" y="71430"/>
                </a:cubicBezTo>
                <a:cubicBezTo>
                  <a:pt x="94197" y="71734"/>
                  <a:pt x="94562" y="71947"/>
                  <a:pt x="94866" y="71947"/>
                </a:cubicBezTo>
                <a:cubicBezTo>
                  <a:pt x="95200" y="71886"/>
                  <a:pt x="95352" y="71673"/>
                  <a:pt x="95200" y="71369"/>
                </a:cubicBezTo>
                <a:cubicBezTo>
                  <a:pt x="95109" y="71065"/>
                  <a:pt x="94714" y="70822"/>
                  <a:pt x="94379" y="70883"/>
                </a:cubicBezTo>
                <a:close/>
                <a:moveTo>
                  <a:pt x="59941" y="4256"/>
                </a:moveTo>
                <a:cubicBezTo>
                  <a:pt x="60306" y="4165"/>
                  <a:pt x="60458" y="3861"/>
                  <a:pt x="60336" y="3618"/>
                </a:cubicBezTo>
                <a:cubicBezTo>
                  <a:pt x="60215" y="3344"/>
                  <a:pt x="59880" y="3283"/>
                  <a:pt x="59576" y="3405"/>
                </a:cubicBezTo>
                <a:cubicBezTo>
                  <a:pt x="59242" y="3496"/>
                  <a:pt x="59090" y="3800"/>
                  <a:pt x="59151" y="4043"/>
                </a:cubicBezTo>
                <a:cubicBezTo>
                  <a:pt x="59272" y="4256"/>
                  <a:pt x="59607" y="4378"/>
                  <a:pt x="59941" y="4256"/>
                </a:cubicBezTo>
                <a:close/>
                <a:moveTo>
                  <a:pt x="61005" y="6627"/>
                </a:moveTo>
                <a:cubicBezTo>
                  <a:pt x="61370" y="6505"/>
                  <a:pt x="61522" y="6232"/>
                  <a:pt x="61400" y="5989"/>
                </a:cubicBezTo>
                <a:cubicBezTo>
                  <a:pt x="61278" y="5715"/>
                  <a:pt x="60914" y="5593"/>
                  <a:pt x="60549" y="5685"/>
                </a:cubicBezTo>
                <a:cubicBezTo>
                  <a:pt x="60215" y="5776"/>
                  <a:pt x="60063" y="6049"/>
                  <a:pt x="60184" y="6323"/>
                </a:cubicBezTo>
                <a:cubicBezTo>
                  <a:pt x="60336" y="6596"/>
                  <a:pt x="60701" y="6688"/>
                  <a:pt x="61005" y="6627"/>
                </a:cubicBezTo>
                <a:close/>
                <a:moveTo>
                  <a:pt x="62646" y="8420"/>
                </a:moveTo>
                <a:cubicBezTo>
                  <a:pt x="62494" y="8147"/>
                  <a:pt x="62130" y="7995"/>
                  <a:pt x="61765" y="8055"/>
                </a:cubicBezTo>
                <a:cubicBezTo>
                  <a:pt x="61430" y="8147"/>
                  <a:pt x="61278" y="8451"/>
                  <a:pt x="61400" y="8724"/>
                </a:cubicBezTo>
                <a:cubicBezTo>
                  <a:pt x="61552" y="8967"/>
                  <a:pt x="61917" y="9119"/>
                  <a:pt x="62281" y="9058"/>
                </a:cubicBezTo>
                <a:cubicBezTo>
                  <a:pt x="62616" y="8967"/>
                  <a:pt x="62768" y="8663"/>
                  <a:pt x="62646" y="8420"/>
                </a:cubicBezTo>
                <a:close/>
                <a:moveTo>
                  <a:pt x="63072" y="10578"/>
                </a:moveTo>
                <a:cubicBezTo>
                  <a:pt x="62737" y="10639"/>
                  <a:pt x="62585" y="10943"/>
                  <a:pt x="62737" y="11217"/>
                </a:cubicBezTo>
                <a:cubicBezTo>
                  <a:pt x="62889" y="11490"/>
                  <a:pt x="63254" y="11642"/>
                  <a:pt x="63589" y="11551"/>
                </a:cubicBezTo>
                <a:cubicBezTo>
                  <a:pt x="63953" y="11490"/>
                  <a:pt x="64105" y="11186"/>
                  <a:pt x="63953" y="10913"/>
                </a:cubicBezTo>
                <a:cubicBezTo>
                  <a:pt x="63832" y="10639"/>
                  <a:pt x="63406" y="10487"/>
                  <a:pt x="63072" y="10578"/>
                </a:cubicBezTo>
                <a:close/>
                <a:moveTo>
                  <a:pt x="64500" y="13162"/>
                </a:moveTo>
                <a:cubicBezTo>
                  <a:pt x="64166" y="13223"/>
                  <a:pt x="64014" y="13527"/>
                  <a:pt x="64166" y="13800"/>
                </a:cubicBezTo>
                <a:cubicBezTo>
                  <a:pt x="64318" y="14074"/>
                  <a:pt x="64744" y="14256"/>
                  <a:pt x="65078" y="14195"/>
                </a:cubicBezTo>
                <a:cubicBezTo>
                  <a:pt x="65412" y="14104"/>
                  <a:pt x="65595" y="13800"/>
                  <a:pt x="65412" y="13527"/>
                </a:cubicBezTo>
                <a:cubicBezTo>
                  <a:pt x="65230" y="13223"/>
                  <a:pt x="64804" y="13071"/>
                  <a:pt x="64500" y="13162"/>
                </a:cubicBezTo>
                <a:close/>
                <a:moveTo>
                  <a:pt x="65959" y="15776"/>
                </a:moveTo>
                <a:cubicBezTo>
                  <a:pt x="65625" y="15867"/>
                  <a:pt x="65503" y="16171"/>
                  <a:pt x="65655" y="16414"/>
                </a:cubicBezTo>
                <a:cubicBezTo>
                  <a:pt x="65807" y="16718"/>
                  <a:pt x="66233" y="16870"/>
                  <a:pt x="66567" y="16809"/>
                </a:cubicBezTo>
                <a:cubicBezTo>
                  <a:pt x="66902" y="16718"/>
                  <a:pt x="67023" y="16414"/>
                  <a:pt x="66871" y="16171"/>
                </a:cubicBezTo>
                <a:cubicBezTo>
                  <a:pt x="66719" y="15867"/>
                  <a:pt x="66294" y="15715"/>
                  <a:pt x="65959" y="15776"/>
                </a:cubicBezTo>
                <a:close/>
                <a:moveTo>
                  <a:pt x="67449" y="18451"/>
                </a:moveTo>
                <a:cubicBezTo>
                  <a:pt x="67084" y="18511"/>
                  <a:pt x="66993" y="18815"/>
                  <a:pt x="67145" y="19089"/>
                </a:cubicBezTo>
                <a:cubicBezTo>
                  <a:pt x="67297" y="19393"/>
                  <a:pt x="67692" y="19545"/>
                  <a:pt x="67996" y="19454"/>
                </a:cubicBezTo>
                <a:cubicBezTo>
                  <a:pt x="68361" y="19393"/>
                  <a:pt x="68452" y="19089"/>
                  <a:pt x="68300" y="18815"/>
                </a:cubicBezTo>
                <a:cubicBezTo>
                  <a:pt x="68209" y="18511"/>
                  <a:pt x="67783" y="18360"/>
                  <a:pt x="67449" y="18451"/>
                </a:cubicBezTo>
                <a:close/>
                <a:moveTo>
                  <a:pt x="68908" y="21095"/>
                </a:moveTo>
                <a:cubicBezTo>
                  <a:pt x="68573" y="21186"/>
                  <a:pt x="68421" y="21490"/>
                  <a:pt x="68573" y="21733"/>
                </a:cubicBezTo>
                <a:cubicBezTo>
                  <a:pt x="68695" y="22007"/>
                  <a:pt x="69060" y="22189"/>
                  <a:pt x="69364" y="22129"/>
                </a:cubicBezTo>
                <a:cubicBezTo>
                  <a:pt x="69728" y="22037"/>
                  <a:pt x="69880" y="21794"/>
                  <a:pt x="69759" y="21490"/>
                </a:cubicBezTo>
                <a:cubicBezTo>
                  <a:pt x="69607" y="21217"/>
                  <a:pt x="69212" y="21034"/>
                  <a:pt x="68908" y="21095"/>
                </a:cubicBezTo>
                <a:close/>
                <a:moveTo>
                  <a:pt x="70671" y="23952"/>
                </a:moveTo>
                <a:cubicBezTo>
                  <a:pt x="70610" y="23679"/>
                  <a:pt x="70245" y="23527"/>
                  <a:pt x="69911" y="23618"/>
                </a:cubicBezTo>
                <a:cubicBezTo>
                  <a:pt x="69576" y="23679"/>
                  <a:pt x="69424" y="23952"/>
                  <a:pt x="69485" y="24226"/>
                </a:cubicBezTo>
                <a:cubicBezTo>
                  <a:pt x="69576" y="24469"/>
                  <a:pt x="69911" y="24621"/>
                  <a:pt x="70215" y="24560"/>
                </a:cubicBezTo>
                <a:cubicBezTo>
                  <a:pt x="70610" y="24469"/>
                  <a:pt x="70792" y="24226"/>
                  <a:pt x="70671" y="23952"/>
                </a:cubicBezTo>
                <a:close/>
                <a:moveTo>
                  <a:pt x="70671" y="25928"/>
                </a:moveTo>
                <a:cubicBezTo>
                  <a:pt x="70367" y="25989"/>
                  <a:pt x="70124" y="26232"/>
                  <a:pt x="70215" y="26506"/>
                </a:cubicBezTo>
                <a:cubicBezTo>
                  <a:pt x="70276" y="26718"/>
                  <a:pt x="70610" y="26870"/>
                  <a:pt x="70914" y="26840"/>
                </a:cubicBezTo>
                <a:cubicBezTo>
                  <a:pt x="71218" y="26749"/>
                  <a:pt x="71431" y="26536"/>
                  <a:pt x="71370" y="26262"/>
                </a:cubicBezTo>
                <a:cubicBezTo>
                  <a:pt x="71309" y="25989"/>
                  <a:pt x="71005" y="25837"/>
                  <a:pt x="70671" y="25928"/>
                </a:cubicBezTo>
                <a:close/>
                <a:moveTo>
                  <a:pt x="71248" y="28177"/>
                </a:moveTo>
                <a:cubicBezTo>
                  <a:pt x="70944" y="28238"/>
                  <a:pt x="70701" y="28481"/>
                  <a:pt x="70792" y="28694"/>
                </a:cubicBezTo>
                <a:cubicBezTo>
                  <a:pt x="70853" y="28937"/>
                  <a:pt x="71157" y="29089"/>
                  <a:pt x="71461" y="29028"/>
                </a:cubicBezTo>
                <a:cubicBezTo>
                  <a:pt x="71765" y="28998"/>
                  <a:pt x="72008" y="28724"/>
                  <a:pt x="71917" y="28512"/>
                </a:cubicBezTo>
                <a:cubicBezTo>
                  <a:pt x="71856" y="28238"/>
                  <a:pt x="71552" y="28086"/>
                  <a:pt x="71248" y="28177"/>
                </a:cubicBezTo>
                <a:close/>
                <a:moveTo>
                  <a:pt x="71765" y="30366"/>
                </a:moveTo>
                <a:cubicBezTo>
                  <a:pt x="71461" y="30396"/>
                  <a:pt x="71248" y="30670"/>
                  <a:pt x="71309" y="30913"/>
                </a:cubicBezTo>
                <a:cubicBezTo>
                  <a:pt x="71400" y="31126"/>
                  <a:pt x="71704" y="31308"/>
                  <a:pt x="72008" y="31247"/>
                </a:cubicBezTo>
                <a:cubicBezTo>
                  <a:pt x="72312" y="31217"/>
                  <a:pt x="72494" y="30943"/>
                  <a:pt x="72464" y="30700"/>
                </a:cubicBezTo>
                <a:cubicBezTo>
                  <a:pt x="72373" y="30457"/>
                  <a:pt x="72069" y="30305"/>
                  <a:pt x="71765" y="30366"/>
                </a:cubicBezTo>
                <a:close/>
                <a:moveTo>
                  <a:pt x="73102" y="32980"/>
                </a:moveTo>
                <a:cubicBezTo>
                  <a:pt x="73042" y="32737"/>
                  <a:pt x="72707" y="32585"/>
                  <a:pt x="72373" y="32615"/>
                </a:cubicBezTo>
                <a:cubicBezTo>
                  <a:pt x="72069" y="32645"/>
                  <a:pt x="71887" y="32919"/>
                  <a:pt x="71947" y="33132"/>
                </a:cubicBezTo>
                <a:cubicBezTo>
                  <a:pt x="72039" y="33405"/>
                  <a:pt x="72373" y="33557"/>
                  <a:pt x="72677" y="33527"/>
                </a:cubicBezTo>
                <a:cubicBezTo>
                  <a:pt x="73011" y="33497"/>
                  <a:pt x="73163" y="33253"/>
                  <a:pt x="73102" y="32980"/>
                </a:cubicBezTo>
                <a:close/>
                <a:moveTo>
                  <a:pt x="73680" y="35989"/>
                </a:moveTo>
                <a:cubicBezTo>
                  <a:pt x="73984" y="35959"/>
                  <a:pt x="74136" y="35685"/>
                  <a:pt x="74014" y="35411"/>
                </a:cubicBezTo>
                <a:cubicBezTo>
                  <a:pt x="73893" y="35168"/>
                  <a:pt x="73558" y="34956"/>
                  <a:pt x="73254" y="35016"/>
                </a:cubicBezTo>
                <a:cubicBezTo>
                  <a:pt x="72950" y="35047"/>
                  <a:pt x="72798" y="35320"/>
                  <a:pt x="72920" y="35563"/>
                </a:cubicBezTo>
                <a:cubicBezTo>
                  <a:pt x="73011" y="35837"/>
                  <a:pt x="73376" y="36080"/>
                  <a:pt x="73680" y="35989"/>
                </a:cubicBezTo>
                <a:close/>
                <a:moveTo>
                  <a:pt x="74957" y="38603"/>
                </a:moveTo>
                <a:cubicBezTo>
                  <a:pt x="75260" y="38573"/>
                  <a:pt x="75412" y="38299"/>
                  <a:pt x="75260" y="38056"/>
                </a:cubicBezTo>
                <a:cubicBezTo>
                  <a:pt x="75108" y="37782"/>
                  <a:pt x="74774" y="37539"/>
                  <a:pt x="74470" y="37600"/>
                </a:cubicBezTo>
                <a:cubicBezTo>
                  <a:pt x="74166" y="37630"/>
                  <a:pt x="74014" y="37904"/>
                  <a:pt x="74166" y="38147"/>
                </a:cubicBezTo>
                <a:cubicBezTo>
                  <a:pt x="74288" y="38451"/>
                  <a:pt x="74653" y="38664"/>
                  <a:pt x="74957" y="38603"/>
                </a:cubicBezTo>
                <a:close/>
                <a:moveTo>
                  <a:pt x="76294" y="41187"/>
                </a:moveTo>
                <a:cubicBezTo>
                  <a:pt x="76598" y="41156"/>
                  <a:pt x="76750" y="40883"/>
                  <a:pt x="76598" y="40639"/>
                </a:cubicBezTo>
                <a:cubicBezTo>
                  <a:pt x="76446" y="40366"/>
                  <a:pt x="76081" y="40184"/>
                  <a:pt x="75777" y="40214"/>
                </a:cubicBezTo>
                <a:cubicBezTo>
                  <a:pt x="75473" y="40244"/>
                  <a:pt x="75321" y="40518"/>
                  <a:pt x="75473" y="40791"/>
                </a:cubicBezTo>
                <a:cubicBezTo>
                  <a:pt x="75595" y="41004"/>
                  <a:pt x="75990" y="41187"/>
                  <a:pt x="76294" y="41187"/>
                </a:cubicBezTo>
                <a:close/>
                <a:moveTo>
                  <a:pt x="77631" y="43679"/>
                </a:moveTo>
                <a:cubicBezTo>
                  <a:pt x="77935" y="43618"/>
                  <a:pt x="78087" y="43405"/>
                  <a:pt x="77935" y="43102"/>
                </a:cubicBezTo>
                <a:cubicBezTo>
                  <a:pt x="77783" y="42828"/>
                  <a:pt x="77388" y="42646"/>
                  <a:pt x="77084" y="42676"/>
                </a:cubicBezTo>
                <a:cubicBezTo>
                  <a:pt x="76780" y="42706"/>
                  <a:pt x="76628" y="42950"/>
                  <a:pt x="76780" y="43253"/>
                </a:cubicBezTo>
                <a:cubicBezTo>
                  <a:pt x="76932" y="43527"/>
                  <a:pt x="77327" y="43709"/>
                  <a:pt x="77631" y="43679"/>
                </a:cubicBezTo>
                <a:close/>
                <a:moveTo>
                  <a:pt x="78999" y="46171"/>
                </a:moveTo>
                <a:cubicBezTo>
                  <a:pt x="79303" y="46141"/>
                  <a:pt x="79455" y="45898"/>
                  <a:pt x="79303" y="45655"/>
                </a:cubicBezTo>
                <a:cubicBezTo>
                  <a:pt x="79151" y="45381"/>
                  <a:pt x="78756" y="45199"/>
                  <a:pt x="78452" y="45229"/>
                </a:cubicBezTo>
                <a:cubicBezTo>
                  <a:pt x="78148" y="45260"/>
                  <a:pt x="77996" y="45503"/>
                  <a:pt x="78148" y="45746"/>
                </a:cubicBezTo>
                <a:cubicBezTo>
                  <a:pt x="78300" y="45989"/>
                  <a:pt x="78634" y="46171"/>
                  <a:pt x="78999" y="46171"/>
                </a:cubicBezTo>
                <a:close/>
                <a:moveTo>
                  <a:pt x="80306" y="48634"/>
                </a:moveTo>
                <a:cubicBezTo>
                  <a:pt x="80640" y="48603"/>
                  <a:pt x="80762" y="48390"/>
                  <a:pt x="80640" y="48117"/>
                </a:cubicBezTo>
                <a:cubicBezTo>
                  <a:pt x="80489" y="47843"/>
                  <a:pt x="80093" y="47661"/>
                  <a:pt x="79789" y="47661"/>
                </a:cubicBezTo>
                <a:cubicBezTo>
                  <a:pt x="79485" y="47691"/>
                  <a:pt x="79333" y="47934"/>
                  <a:pt x="79485" y="48178"/>
                </a:cubicBezTo>
                <a:cubicBezTo>
                  <a:pt x="79637" y="48451"/>
                  <a:pt x="80002" y="48694"/>
                  <a:pt x="80306" y="48634"/>
                </a:cubicBezTo>
                <a:close/>
                <a:moveTo>
                  <a:pt x="81644" y="51156"/>
                </a:moveTo>
                <a:cubicBezTo>
                  <a:pt x="81948" y="51126"/>
                  <a:pt x="82099" y="50883"/>
                  <a:pt x="81948" y="50609"/>
                </a:cubicBezTo>
                <a:cubicBezTo>
                  <a:pt x="81796" y="50366"/>
                  <a:pt x="81431" y="50123"/>
                  <a:pt x="81127" y="50153"/>
                </a:cubicBezTo>
                <a:cubicBezTo>
                  <a:pt x="80823" y="50214"/>
                  <a:pt x="80671" y="50427"/>
                  <a:pt x="80823" y="50700"/>
                </a:cubicBezTo>
                <a:cubicBezTo>
                  <a:pt x="80975" y="51004"/>
                  <a:pt x="81340" y="51187"/>
                  <a:pt x="81644" y="51156"/>
                </a:cubicBezTo>
                <a:close/>
                <a:moveTo>
                  <a:pt x="82981" y="53770"/>
                </a:moveTo>
                <a:cubicBezTo>
                  <a:pt x="83285" y="53740"/>
                  <a:pt x="83437" y="53497"/>
                  <a:pt x="83285" y="53193"/>
                </a:cubicBezTo>
                <a:cubicBezTo>
                  <a:pt x="83133" y="52889"/>
                  <a:pt x="82768" y="52707"/>
                  <a:pt x="82464" y="52737"/>
                </a:cubicBezTo>
                <a:cubicBezTo>
                  <a:pt x="82160" y="52798"/>
                  <a:pt x="82008" y="53010"/>
                  <a:pt x="82160" y="53314"/>
                </a:cubicBezTo>
                <a:cubicBezTo>
                  <a:pt x="82251" y="53588"/>
                  <a:pt x="82647" y="53770"/>
                  <a:pt x="82981" y="53770"/>
                </a:cubicBezTo>
                <a:close/>
                <a:moveTo>
                  <a:pt x="83741" y="55381"/>
                </a:moveTo>
                <a:cubicBezTo>
                  <a:pt x="83437" y="55412"/>
                  <a:pt x="83285" y="55624"/>
                  <a:pt x="83407" y="55928"/>
                </a:cubicBezTo>
                <a:cubicBezTo>
                  <a:pt x="83558" y="56232"/>
                  <a:pt x="83923" y="56445"/>
                  <a:pt x="84227" y="56445"/>
                </a:cubicBezTo>
                <a:cubicBezTo>
                  <a:pt x="84531" y="56384"/>
                  <a:pt x="84683" y="56172"/>
                  <a:pt x="84562" y="55868"/>
                </a:cubicBezTo>
                <a:cubicBezTo>
                  <a:pt x="84470" y="55564"/>
                  <a:pt x="84075" y="55321"/>
                  <a:pt x="83741" y="55381"/>
                </a:cubicBezTo>
                <a:close/>
                <a:moveTo>
                  <a:pt x="85017" y="57995"/>
                </a:moveTo>
                <a:cubicBezTo>
                  <a:pt x="84714" y="58026"/>
                  <a:pt x="84562" y="58269"/>
                  <a:pt x="84683" y="58573"/>
                </a:cubicBezTo>
                <a:cubicBezTo>
                  <a:pt x="84835" y="58816"/>
                  <a:pt x="85169" y="59059"/>
                  <a:pt x="85534" y="59059"/>
                </a:cubicBezTo>
                <a:cubicBezTo>
                  <a:pt x="85838" y="59029"/>
                  <a:pt x="85990" y="58786"/>
                  <a:pt x="85869" y="58482"/>
                </a:cubicBezTo>
                <a:cubicBezTo>
                  <a:pt x="85717" y="58178"/>
                  <a:pt x="85321" y="57965"/>
                  <a:pt x="85017" y="57995"/>
                </a:cubicBezTo>
                <a:close/>
                <a:moveTo>
                  <a:pt x="86294" y="60579"/>
                </a:moveTo>
                <a:cubicBezTo>
                  <a:pt x="85990" y="60579"/>
                  <a:pt x="85838" y="60853"/>
                  <a:pt x="85929" y="61096"/>
                </a:cubicBezTo>
                <a:cubicBezTo>
                  <a:pt x="86081" y="61369"/>
                  <a:pt x="86446" y="61612"/>
                  <a:pt x="86780" y="61612"/>
                </a:cubicBezTo>
                <a:cubicBezTo>
                  <a:pt x="87084" y="61612"/>
                  <a:pt x="87236" y="61339"/>
                  <a:pt x="87115" y="61065"/>
                </a:cubicBezTo>
                <a:cubicBezTo>
                  <a:pt x="86993" y="60761"/>
                  <a:pt x="86628" y="60579"/>
                  <a:pt x="86294" y="60579"/>
                </a:cubicBezTo>
                <a:close/>
                <a:moveTo>
                  <a:pt x="87571" y="63163"/>
                </a:moveTo>
                <a:cubicBezTo>
                  <a:pt x="87236" y="63163"/>
                  <a:pt x="87115" y="63436"/>
                  <a:pt x="87236" y="63679"/>
                </a:cubicBezTo>
                <a:cubicBezTo>
                  <a:pt x="87388" y="63953"/>
                  <a:pt x="87723" y="64196"/>
                  <a:pt x="88057" y="64196"/>
                </a:cubicBezTo>
                <a:cubicBezTo>
                  <a:pt x="88422" y="64196"/>
                  <a:pt x="88513" y="63922"/>
                  <a:pt x="88422" y="63649"/>
                </a:cubicBezTo>
                <a:cubicBezTo>
                  <a:pt x="88270" y="63375"/>
                  <a:pt x="87875" y="63163"/>
                  <a:pt x="87571" y="63163"/>
                </a:cubicBezTo>
                <a:close/>
                <a:moveTo>
                  <a:pt x="88817" y="65777"/>
                </a:moveTo>
                <a:cubicBezTo>
                  <a:pt x="88483" y="65777"/>
                  <a:pt x="88331" y="66050"/>
                  <a:pt x="88483" y="66324"/>
                </a:cubicBezTo>
                <a:cubicBezTo>
                  <a:pt x="88635" y="66567"/>
                  <a:pt x="89030" y="66810"/>
                  <a:pt x="89334" y="66810"/>
                </a:cubicBezTo>
                <a:cubicBezTo>
                  <a:pt x="89668" y="66810"/>
                  <a:pt x="89820" y="66537"/>
                  <a:pt x="89668" y="66263"/>
                </a:cubicBezTo>
                <a:cubicBezTo>
                  <a:pt x="89546" y="65959"/>
                  <a:pt x="89182" y="65746"/>
                  <a:pt x="88817" y="65777"/>
                </a:cubicBezTo>
                <a:close/>
                <a:moveTo>
                  <a:pt x="90124" y="68360"/>
                </a:moveTo>
                <a:cubicBezTo>
                  <a:pt x="89790" y="68360"/>
                  <a:pt x="89638" y="68634"/>
                  <a:pt x="89790" y="68907"/>
                </a:cubicBezTo>
                <a:cubicBezTo>
                  <a:pt x="89942" y="69211"/>
                  <a:pt x="90306" y="69394"/>
                  <a:pt x="90610" y="69394"/>
                </a:cubicBezTo>
                <a:cubicBezTo>
                  <a:pt x="90945" y="69394"/>
                  <a:pt x="91097" y="69120"/>
                  <a:pt x="90945" y="68847"/>
                </a:cubicBezTo>
                <a:cubicBezTo>
                  <a:pt x="90793" y="68603"/>
                  <a:pt x="90428" y="68360"/>
                  <a:pt x="90124" y="68360"/>
                </a:cubicBezTo>
                <a:close/>
                <a:moveTo>
                  <a:pt x="91370" y="70974"/>
                </a:moveTo>
                <a:cubicBezTo>
                  <a:pt x="91036" y="70974"/>
                  <a:pt x="90884" y="71248"/>
                  <a:pt x="91036" y="71521"/>
                </a:cubicBezTo>
                <a:cubicBezTo>
                  <a:pt x="91188" y="71825"/>
                  <a:pt x="91553" y="72038"/>
                  <a:pt x="91857" y="72008"/>
                </a:cubicBezTo>
                <a:cubicBezTo>
                  <a:pt x="92221" y="72008"/>
                  <a:pt x="92373" y="71734"/>
                  <a:pt x="92221" y="71491"/>
                </a:cubicBezTo>
                <a:cubicBezTo>
                  <a:pt x="92100" y="71217"/>
                  <a:pt x="91705" y="70974"/>
                  <a:pt x="91370" y="70974"/>
                </a:cubicBezTo>
                <a:close/>
                <a:moveTo>
                  <a:pt x="57023" y="5289"/>
                </a:moveTo>
                <a:cubicBezTo>
                  <a:pt x="57327" y="5168"/>
                  <a:pt x="57479" y="4864"/>
                  <a:pt x="57418" y="4651"/>
                </a:cubicBezTo>
                <a:cubicBezTo>
                  <a:pt x="57327" y="4408"/>
                  <a:pt x="56993" y="4286"/>
                  <a:pt x="56689" y="4438"/>
                </a:cubicBezTo>
                <a:cubicBezTo>
                  <a:pt x="56385" y="4560"/>
                  <a:pt x="56233" y="4864"/>
                  <a:pt x="56294" y="5107"/>
                </a:cubicBezTo>
                <a:cubicBezTo>
                  <a:pt x="56415" y="5320"/>
                  <a:pt x="56719" y="5411"/>
                  <a:pt x="57023" y="5289"/>
                </a:cubicBezTo>
                <a:close/>
                <a:moveTo>
                  <a:pt x="58056" y="7539"/>
                </a:moveTo>
                <a:cubicBezTo>
                  <a:pt x="58360" y="7417"/>
                  <a:pt x="58543" y="7144"/>
                  <a:pt x="58391" y="6900"/>
                </a:cubicBezTo>
                <a:cubicBezTo>
                  <a:pt x="58269" y="6627"/>
                  <a:pt x="57935" y="6505"/>
                  <a:pt x="57631" y="6627"/>
                </a:cubicBezTo>
                <a:cubicBezTo>
                  <a:pt x="57327" y="6748"/>
                  <a:pt x="57175" y="6992"/>
                  <a:pt x="57297" y="7265"/>
                </a:cubicBezTo>
                <a:cubicBezTo>
                  <a:pt x="57357" y="7539"/>
                  <a:pt x="57722" y="7660"/>
                  <a:pt x="58056" y="7539"/>
                </a:cubicBezTo>
                <a:close/>
                <a:moveTo>
                  <a:pt x="59576" y="9241"/>
                </a:moveTo>
                <a:cubicBezTo>
                  <a:pt x="59424" y="8967"/>
                  <a:pt x="59090" y="8876"/>
                  <a:pt x="58756" y="8937"/>
                </a:cubicBezTo>
                <a:cubicBezTo>
                  <a:pt x="58421" y="9058"/>
                  <a:pt x="58300" y="9332"/>
                  <a:pt x="58391" y="9575"/>
                </a:cubicBezTo>
                <a:cubicBezTo>
                  <a:pt x="58543" y="9849"/>
                  <a:pt x="58908" y="9970"/>
                  <a:pt x="59242" y="9879"/>
                </a:cubicBezTo>
                <a:cubicBezTo>
                  <a:pt x="59546" y="9818"/>
                  <a:pt x="59698" y="9514"/>
                  <a:pt x="59576" y="9241"/>
                </a:cubicBezTo>
                <a:close/>
                <a:moveTo>
                  <a:pt x="60032" y="11369"/>
                </a:moveTo>
                <a:cubicBezTo>
                  <a:pt x="59698" y="11460"/>
                  <a:pt x="59576" y="11764"/>
                  <a:pt x="59728" y="12007"/>
                </a:cubicBezTo>
                <a:cubicBezTo>
                  <a:pt x="59880" y="12280"/>
                  <a:pt x="60245" y="12432"/>
                  <a:pt x="60610" y="12372"/>
                </a:cubicBezTo>
                <a:cubicBezTo>
                  <a:pt x="60944" y="12280"/>
                  <a:pt x="61066" y="11976"/>
                  <a:pt x="60914" y="11703"/>
                </a:cubicBezTo>
                <a:cubicBezTo>
                  <a:pt x="60762" y="11460"/>
                  <a:pt x="60367" y="11308"/>
                  <a:pt x="60032" y="11369"/>
                </a:cubicBezTo>
                <a:close/>
                <a:moveTo>
                  <a:pt x="61430" y="13891"/>
                </a:moveTo>
                <a:cubicBezTo>
                  <a:pt x="61096" y="13952"/>
                  <a:pt x="60974" y="14256"/>
                  <a:pt x="61126" y="14530"/>
                </a:cubicBezTo>
                <a:cubicBezTo>
                  <a:pt x="61278" y="14803"/>
                  <a:pt x="61704" y="14986"/>
                  <a:pt x="62008" y="14864"/>
                </a:cubicBezTo>
                <a:cubicBezTo>
                  <a:pt x="62342" y="14803"/>
                  <a:pt x="62464" y="14499"/>
                  <a:pt x="62312" y="14226"/>
                </a:cubicBezTo>
                <a:cubicBezTo>
                  <a:pt x="62160" y="13952"/>
                  <a:pt x="61765" y="13800"/>
                  <a:pt x="61430" y="13891"/>
                </a:cubicBezTo>
                <a:close/>
                <a:moveTo>
                  <a:pt x="62920" y="16475"/>
                </a:moveTo>
                <a:cubicBezTo>
                  <a:pt x="62585" y="16536"/>
                  <a:pt x="62464" y="16840"/>
                  <a:pt x="62616" y="17113"/>
                </a:cubicBezTo>
                <a:cubicBezTo>
                  <a:pt x="62768" y="17417"/>
                  <a:pt x="63193" y="17569"/>
                  <a:pt x="63497" y="17478"/>
                </a:cubicBezTo>
                <a:cubicBezTo>
                  <a:pt x="63832" y="17417"/>
                  <a:pt x="63953" y="17113"/>
                  <a:pt x="63801" y="16840"/>
                </a:cubicBezTo>
                <a:cubicBezTo>
                  <a:pt x="63680" y="16566"/>
                  <a:pt x="63254" y="16384"/>
                  <a:pt x="62920" y="16475"/>
                </a:cubicBezTo>
                <a:close/>
                <a:moveTo>
                  <a:pt x="64440" y="19119"/>
                </a:moveTo>
                <a:cubicBezTo>
                  <a:pt x="64105" y="19211"/>
                  <a:pt x="63984" y="19515"/>
                  <a:pt x="64136" y="19758"/>
                </a:cubicBezTo>
                <a:cubicBezTo>
                  <a:pt x="64288" y="20062"/>
                  <a:pt x="64713" y="20214"/>
                  <a:pt x="65017" y="20153"/>
                </a:cubicBezTo>
                <a:cubicBezTo>
                  <a:pt x="65351" y="20062"/>
                  <a:pt x="65473" y="19758"/>
                  <a:pt x="65321" y="19515"/>
                </a:cubicBezTo>
                <a:cubicBezTo>
                  <a:pt x="65199" y="19211"/>
                  <a:pt x="64774" y="19059"/>
                  <a:pt x="64440" y="19119"/>
                </a:cubicBezTo>
                <a:close/>
                <a:moveTo>
                  <a:pt x="65929" y="21733"/>
                </a:moveTo>
                <a:cubicBezTo>
                  <a:pt x="65564" y="21825"/>
                  <a:pt x="65412" y="22129"/>
                  <a:pt x="65564" y="22402"/>
                </a:cubicBezTo>
                <a:cubicBezTo>
                  <a:pt x="65686" y="22645"/>
                  <a:pt x="66081" y="22797"/>
                  <a:pt x="66385" y="22767"/>
                </a:cubicBezTo>
                <a:cubicBezTo>
                  <a:pt x="66719" y="22706"/>
                  <a:pt x="66871" y="22433"/>
                  <a:pt x="66750" y="22129"/>
                </a:cubicBezTo>
                <a:cubicBezTo>
                  <a:pt x="66628" y="21855"/>
                  <a:pt x="66263" y="21673"/>
                  <a:pt x="65929" y="21733"/>
                </a:cubicBezTo>
                <a:close/>
                <a:moveTo>
                  <a:pt x="66993" y="24226"/>
                </a:moveTo>
                <a:cubicBezTo>
                  <a:pt x="66628" y="24287"/>
                  <a:pt x="66476" y="24560"/>
                  <a:pt x="66567" y="24803"/>
                </a:cubicBezTo>
                <a:cubicBezTo>
                  <a:pt x="66628" y="25077"/>
                  <a:pt x="66993" y="25199"/>
                  <a:pt x="67327" y="25168"/>
                </a:cubicBezTo>
                <a:cubicBezTo>
                  <a:pt x="67631" y="25077"/>
                  <a:pt x="67874" y="24803"/>
                  <a:pt x="67753" y="24591"/>
                </a:cubicBezTo>
                <a:cubicBezTo>
                  <a:pt x="67631" y="24317"/>
                  <a:pt x="67297" y="24165"/>
                  <a:pt x="66993" y="24226"/>
                </a:cubicBezTo>
                <a:close/>
                <a:moveTo>
                  <a:pt x="67753" y="26506"/>
                </a:moveTo>
                <a:cubicBezTo>
                  <a:pt x="67449" y="26566"/>
                  <a:pt x="67206" y="26809"/>
                  <a:pt x="67297" y="27053"/>
                </a:cubicBezTo>
                <a:cubicBezTo>
                  <a:pt x="67358" y="27296"/>
                  <a:pt x="67662" y="27448"/>
                  <a:pt x="67965" y="27357"/>
                </a:cubicBezTo>
                <a:cubicBezTo>
                  <a:pt x="68269" y="27296"/>
                  <a:pt x="68513" y="27053"/>
                  <a:pt x="68421" y="26840"/>
                </a:cubicBezTo>
                <a:cubicBezTo>
                  <a:pt x="68391" y="26597"/>
                  <a:pt x="68057" y="26445"/>
                  <a:pt x="67753" y="26506"/>
                </a:cubicBezTo>
                <a:close/>
                <a:moveTo>
                  <a:pt x="68361" y="28694"/>
                </a:moveTo>
                <a:cubicBezTo>
                  <a:pt x="68057" y="28785"/>
                  <a:pt x="67814" y="28998"/>
                  <a:pt x="67905" y="29241"/>
                </a:cubicBezTo>
                <a:cubicBezTo>
                  <a:pt x="67965" y="29454"/>
                  <a:pt x="68269" y="29606"/>
                  <a:pt x="68573" y="29545"/>
                </a:cubicBezTo>
                <a:cubicBezTo>
                  <a:pt x="68877" y="29454"/>
                  <a:pt x="69121" y="29241"/>
                  <a:pt x="69029" y="28998"/>
                </a:cubicBezTo>
                <a:cubicBezTo>
                  <a:pt x="68969" y="28785"/>
                  <a:pt x="68665" y="28603"/>
                  <a:pt x="68361" y="28694"/>
                </a:cubicBezTo>
                <a:close/>
                <a:moveTo>
                  <a:pt x="68877" y="30822"/>
                </a:moveTo>
                <a:cubicBezTo>
                  <a:pt x="68573" y="30852"/>
                  <a:pt x="68361" y="31126"/>
                  <a:pt x="68421" y="31369"/>
                </a:cubicBezTo>
                <a:cubicBezTo>
                  <a:pt x="68513" y="31582"/>
                  <a:pt x="68817" y="31734"/>
                  <a:pt x="69121" y="31703"/>
                </a:cubicBezTo>
                <a:cubicBezTo>
                  <a:pt x="69424" y="31673"/>
                  <a:pt x="69607" y="31399"/>
                  <a:pt x="69576" y="31156"/>
                </a:cubicBezTo>
                <a:cubicBezTo>
                  <a:pt x="69516" y="30943"/>
                  <a:pt x="69212" y="30791"/>
                  <a:pt x="68877" y="30822"/>
                </a:cubicBezTo>
                <a:close/>
                <a:moveTo>
                  <a:pt x="69880" y="33922"/>
                </a:moveTo>
                <a:cubicBezTo>
                  <a:pt x="70184" y="33892"/>
                  <a:pt x="70367" y="33618"/>
                  <a:pt x="70276" y="33405"/>
                </a:cubicBezTo>
                <a:cubicBezTo>
                  <a:pt x="70215" y="33132"/>
                  <a:pt x="69880" y="32980"/>
                  <a:pt x="69576" y="33010"/>
                </a:cubicBezTo>
                <a:cubicBezTo>
                  <a:pt x="69273" y="33071"/>
                  <a:pt x="69060" y="33345"/>
                  <a:pt x="69151" y="33557"/>
                </a:cubicBezTo>
                <a:cubicBezTo>
                  <a:pt x="69212" y="33831"/>
                  <a:pt x="69576" y="34013"/>
                  <a:pt x="69880" y="33922"/>
                </a:cubicBezTo>
                <a:close/>
                <a:moveTo>
                  <a:pt x="70853" y="36384"/>
                </a:moveTo>
                <a:cubicBezTo>
                  <a:pt x="71157" y="36323"/>
                  <a:pt x="71309" y="36050"/>
                  <a:pt x="71187" y="35807"/>
                </a:cubicBezTo>
                <a:cubicBezTo>
                  <a:pt x="71096" y="35533"/>
                  <a:pt x="70762" y="35351"/>
                  <a:pt x="70428" y="35381"/>
                </a:cubicBezTo>
                <a:cubicBezTo>
                  <a:pt x="70124" y="35411"/>
                  <a:pt x="70002" y="35685"/>
                  <a:pt x="70093" y="35959"/>
                </a:cubicBezTo>
                <a:cubicBezTo>
                  <a:pt x="70215" y="36263"/>
                  <a:pt x="70549" y="36445"/>
                  <a:pt x="70853" y="36384"/>
                </a:cubicBezTo>
                <a:close/>
                <a:moveTo>
                  <a:pt x="72160" y="38998"/>
                </a:moveTo>
                <a:cubicBezTo>
                  <a:pt x="72464" y="38968"/>
                  <a:pt x="72616" y="38694"/>
                  <a:pt x="72464" y="38421"/>
                </a:cubicBezTo>
                <a:cubicBezTo>
                  <a:pt x="72312" y="38147"/>
                  <a:pt x="71947" y="37934"/>
                  <a:pt x="71674" y="37965"/>
                </a:cubicBezTo>
                <a:cubicBezTo>
                  <a:pt x="71370" y="37995"/>
                  <a:pt x="71218" y="38269"/>
                  <a:pt x="71370" y="38573"/>
                </a:cubicBezTo>
                <a:cubicBezTo>
                  <a:pt x="71461" y="38846"/>
                  <a:pt x="71856" y="39029"/>
                  <a:pt x="72160" y="38998"/>
                </a:cubicBezTo>
                <a:close/>
                <a:moveTo>
                  <a:pt x="73437" y="41551"/>
                </a:moveTo>
                <a:cubicBezTo>
                  <a:pt x="73741" y="41491"/>
                  <a:pt x="73893" y="41217"/>
                  <a:pt x="73741" y="40974"/>
                </a:cubicBezTo>
                <a:cubicBezTo>
                  <a:pt x="73589" y="40700"/>
                  <a:pt x="73254" y="40518"/>
                  <a:pt x="72920" y="40548"/>
                </a:cubicBezTo>
                <a:cubicBezTo>
                  <a:pt x="72616" y="40579"/>
                  <a:pt x="72464" y="40852"/>
                  <a:pt x="72616" y="41126"/>
                </a:cubicBezTo>
                <a:cubicBezTo>
                  <a:pt x="72768" y="41399"/>
                  <a:pt x="73133" y="41582"/>
                  <a:pt x="73437" y="41551"/>
                </a:cubicBezTo>
                <a:close/>
                <a:moveTo>
                  <a:pt x="74774" y="44013"/>
                </a:moveTo>
                <a:cubicBezTo>
                  <a:pt x="75078" y="43983"/>
                  <a:pt x="75230" y="43740"/>
                  <a:pt x="75078" y="43436"/>
                </a:cubicBezTo>
                <a:cubicBezTo>
                  <a:pt x="74926" y="43162"/>
                  <a:pt x="74561" y="42980"/>
                  <a:pt x="74257" y="43010"/>
                </a:cubicBezTo>
                <a:cubicBezTo>
                  <a:pt x="73953" y="43071"/>
                  <a:pt x="73801" y="43314"/>
                  <a:pt x="73953" y="43588"/>
                </a:cubicBezTo>
                <a:cubicBezTo>
                  <a:pt x="74075" y="43861"/>
                  <a:pt x="74470" y="44044"/>
                  <a:pt x="74774" y="44013"/>
                </a:cubicBezTo>
                <a:close/>
                <a:moveTo>
                  <a:pt x="76112" y="46445"/>
                </a:moveTo>
                <a:cubicBezTo>
                  <a:pt x="76415" y="46415"/>
                  <a:pt x="76567" y="46171"/>
                  <a:pt x="76415" y="45898"/>
                </a:cubicBezTo>
                <a:cubicBezTo>
                  <a:pt x="76264" y="45655"/>
                  <a:pt x="75868" y="45442"/>
                  <a:pt x="75564" y="45503"/>
                </a:cubicBezTo>
                <a:cubicBezTo>
                  <a:pt x="75260" y="45533"/>
                  <a:pt x="75108" y="45746"/>
                  <a:pt x="75260" y="46019"/>
                </a:cubicBezTo>
                <a:cubicBezTo>
                  <a:pt x="75412" y="46293"/>
                  <a:pt x="75808" y="46475"/>
                  <a:pt x="76112" y="46445"/>
                </a:cubicBezTo>
                <a:close/>
                <a:moveTo>
                  <a:pt x="77449" y="48907"/>
                </a:moveTo>
                <a:cubicBezTo>
                  <a:pt x="77753" y="48877"/>
                  <a:pt x="77874" y="48634"/>
                  <a:pt x="77753" y="48390"/>
                </a:cubicBezTo>
                <a:cubicBezTo>
                  <a:pt x="77601" y="48117"/>
                  <a:pt x="77206" y="47934"/>
                  <a:pt x="76902" y="47965"/>
                </a:cubicBezTo>
                <a:cubicBezTo>
                  <a:pt x="76598" y="47995"/>
                  <a:pt x="76446" y="48238"/>
                  <a:pt x="76598" y="48482"/>
                </a:cubicBezTo>
                <a:cubicBezTo>
                  <a:pt x="76719" y="48755"/>
                  <a:pt x="77084" y="48937"/>
                  <a:pt x="77449" y="48907"/>
                </a:cubicBezTo>
                <a:close/>
                <a:moveTo>
                  <a:pt x="78726" y="51430"/>
                </a:moveTo>
                <a:cubicBezTo>
                  <a:pt x="79030" y="51369"/>
                  <a:pt x="79182" y="51156"/>
                  <a:pt x="79030" y="50883"/>
                </a:cubicBezTo>
                <a:cubicBezTo>
                  <a:pt x="78878" y="50609"/>
                  <a:pt x="78482" y="50427"/>
                  <a:pt x="78209" y="50427"/>
                </a:cubicBezTo>
                <a:cubicBezTo>
                  <a:pt x="77874" y="50457"/>
                  <a:pt x="77753" y="50700"/>
                  <a:pt x="77874" y="51004"/>
                </a:cubicBezTo>
                <a:cubicBezTo>
                  <a:pt x="78026" y="51217"/>
                  <a:pt x="78422" y="51430"/>
                  <a:pt x="78726" y="51430"/>
                </a:cubicBezTo>
                <a:close/>
                <a:moveTo>
                  <a:pt x="80063" y="53953"/>
                </a:moveTo>
                <a:cubicBezTo>
                  <a:pt x="80367" y="53922"/>
                  <a:pt x="80519" y="53710"/>
                  <a:pt x="80367" y="53406"/>
                </a:cubicBezTo>
                <a:cubicBezTo>
                  <a:pt x="80215" y="53132"/>
                  <a:pt x="79820" y="52889"/>
                  <a:pt x="79516" y="52950"/>
                </a:cubicBezTo>
                <a:cubicBezTo>
                  <a:pt x="79212" y="52980"/>
                  <a:pt x="79060" y="53193"/>
                  <a:pt x="79212" y="53497"/>
                </a:cubicBezTo>
                <a:cubicBezTo>
                  <a:pt x="79333" y="53801"/>
                  <a:pt x="79729" y="54014"/>
                  <a:pt x="80063" y="53953"/>
                </a:cubicBezTo>
                <a:close/>
                <a:moveTo>
                  <a:pt x="80823" y="55564"/>
                </a:moveTo>
                <a:cubicBezTo>
                  <a:pt x="80519" y="55594"/>
                  <a:pt x="80367" y="55837"/>
                  <a:pt x="80458" y="56141"/>
                </a:cubicBezTo>
                <a:cubicBezTo>
                  <a:pt x="80610" y="56445"/>
                  <a:pt x="80975" y="56628"/>
                  <a:pt x="81309" y="56597"/>
                </a:cubicBezTo>
                <a:cubicBezTo>
                  <a:pt x="81613" y="56536"/>
                  <a:pt x="81765" y="56324"/>
                  <a:pt x="81644" y="56020"/>
                </a:cubicBezTo>
                <a:cubicBezTo>
                  <a:pt x="81492" y="55746"/>
                  <a:pt x="81157" y="55564"/>
                  <a:pt x="80823" y="55564"/>
                </a:cubicBezTo>
                <a:close/>
                <a:moveTo>
                  <a:pt x="82099" y="58178"/>
                </a:moveTo>
                <a:cubicBezTo>
                  <a:pt x="81796" y="58208"/>
                  <a:pt x="81644" y="58451"/>
                  <a:pt x="81765" y="58755"/>
                </a:cubicBezTo>
                <a:cubicBezTo>
                  <a:pt x="81917" y="59029"/>
                  <a:pt x="82251" y="59242"/>
                  <a:pt x="82586" y="59211"/>
                </a:cubicBezTo>
                <a:cubicBezTo>
                  <a:pt x="82890" y="59181"/>
                  <a:pt x="83042" y="58938"/>
                  <a:pt x="82951" y="58634"/>
                </a:cubicBezTo>
                <a:cubicBezTo>
                  <a:pt x="82799" y="58360"/>
                  <a:pt x="82403" y="58147"/>
                  <a:pt x="82099" y="58178"/>
                </a:cubicBezTo>
                <a:close/>
                <a:moveTo>
                  <a:pt x="83346" y="60761"/>
                </a:moveTo>
                <a:cubicBezTo>
                  <a:pt x="83042" y="60792"/>
                  <a:pt x="82920" y="61035"/>
                  <a:pt x="83011" y="61339"/>
                </a:cubicBezTo>
                <a:cubicBezTo>
                  <a:pt x="83163" y="61612"/>
                  <a:pt x="83528" y="61825"/>
                  <a:pt x="83862" y="61795"/>
                </a:cubicBezTo>
                <a:cubicBezTo>
                  <a:pt x="84166" y="61764"/>
                  <a:pt x="84318" y="61521"/>
                  <a:pt x="84197" y="61248"/>
                </a:cubicBezTo>
                <a:cubicBezTo>
                  <a:pt x="84045" y="60944"/>
                  <a:pt x="83650" y="60731"/>
                  <a:pt x="83346" y="60761"/>
                </a:cubicBezTo>
                <a:close/>
                <a:moveTo>
                  <a:pt x="84622" y="63315"/>
                </a:moveTo>
                <a:cubicBezTo>
                  <a:pt x="84258" y="63345"/>
                  <a:pt x="84166" y="63588"/>
                  <a:pt x="84258" y="63831"/>
                </a:cubicBezTo>
                <a:cubicBezTo>
                  <a:pt x="84410" y="64105"/>
                  <a:pt x="84774" y="64348"/>
                  <a:pt x="85109" y="64287"/>
                </a:cubicBezTo>
                <a:cubicBezTo>
                  <a:pt x="85443" y="64257"/>
                  <a:pt x="85595" y="64044"/>
                  <a:pt x="85443" y="63771"/>
                </a:cubicBezTo>
                <a:cubicBezTo>
                  <a:pt x="85291" y="63497"/>
                  <a:pt x="84926" y="63315"/>
                  <a:pt x="84622" y="63315"/>
                </a:cubicBezTo>
                <a:close/>
                <a:moveTo>
                  <a:pt x="85869" y="65898"/>
                </a:moveTo>
                <a:cubicBezTo>
                  <a:pt x="85534" y="65898"/>
                  <a:pt x="85382" y="66172"/>
                  <a:pt x="85534" y="66415"/>
                </a:cubicBezTo>
                <a:cubicBezTo>
                  <a:pt x="85686" y="66688"/>
                  <a:pt x="86021" y="66932"/>
                  <a:pt x="86355" y="66871"/>
                </a:cubicBezTo>
                <a:cubicBezTo>
                  <a:pt x="86689" y="66871"/>
                  <a:pt x="86841" y="66628"/>
                  <a:pt x="86689" y="66354"/>
                </a:cubicBezTo>
                <a:cubicBezTo>
                  <a:pt x="86537" y="66081"/>
                  <a:pt x="86173" y="65868"/>
                  <a:pt x="85869" y="65898"/>
                </a:cubicBezTo>
                <a:close/>
                <a:moveTo>
                  <a:pt x="87115" y="68482"/>
                </a:moveTo>
                <a:cubicBezTo>
                  <a:pt x="86780" y="68482"/>
                  <a:pt x="86628" y="68755"/>
                  <a:pt x="86780" y="68999"/>
                </a:cubicBezTo>
                <a:cubicBezTo>
                  <a:pt x="86932" y="69272"/>
                  <a:pt x="87297" y="69515"/>
                  <a:pt x="87601" y="69515"/>
                </a:cubicBezTo>
                <a:cubicBezTo>
                  <a:pt x="87966" y="69515"/>
                  <a:pt x="88118" y="69242"/>
                  <a:pt x="87966" y="68968"/>
                </a:cubicBezTo>
                <a:cubicBezTo>
                  <a:pt x="87814" y="68664"/>
                  <a:pt x="87449" y="68451"/>
                  <a:pt x="87115" y="68482"/>
                </a:cubicBezTo>
                <a:close/>
                <a:moveTo>
                  <a:pt x="88422" y="71065"/>
                </a:moveTo>
                <a:cubicBezTo>
                  <a:pt x="88057" y="71065"/>
                  <a:pt x="87905" y="71339"/>
                  <a:pt x="88057" y="71582"/>
                </a:cubicBezTo>
                <a:cubicBezTo>
                  <a:pt x="88209" y="71886"/>
                  <a:pt x="88604" y="72099"/>
                  <a:pt x="88908" y="72099"/>
                </a:cubicBezTo>
                <a:cubicBezTo>
                  <a:pt x="89242" y="72099"/>
                  <a:pt x="89394" y="71825"/>
                  <a:pt x="89242" y="71552"/>
                </a:cubicBezTo>
                <a:cubicBezTo>
                  <a:pt x="89091" y="71278"/>
                  <a:pt x="88726" y="71065"/>
                  <a:pt x="88422" y="71065"/>
                </a:cubicBezTo>
                <a:close/>
                <a:moveTo>
                  <a:pt x="54409" y="6384"/>
                </a:moveTo>
                <a:cubicBezTo>
                  <a:pt x="54683" y="6292"/>
                  <a:pt x="54835" y="5989"/>
                  <a:pt x="54743" y="5776"/>
                </a:cubicBezTo>
                <a:cubicBezTo>
                  <a:pt x="54683" y="5563"/>
                  <a:pt x="54409" y="5472"/>
                  <a:pt x="54135" y="5624"/>
                </a:cubicBezTo>
                <a:cubicBezTo>
                  <a:pt x="53862" y="5745"/>
                  <a:pt x="53710" y="6049"/>
                  <a:pt x="53801" y="6232"/>
                </a:cubicBezTo>
                <a:cubicBezTo>
                  <a:pt x="53862" y="6444"/>
                  <a:pt x="54135" y="6505"/>
                  <a:pt x="54409" y="6384"/>
                </a:cubicBezTo>
                <a:close/>
                <a:moveTo>
                  <a:pt x="55290" y="8511"/>
                </a:moveTo>
                <a:cubicBezTo>
                  <a:pt x="55594" y="8420"/>
                  <a:pt x="55686" y="8147"/>
                  <a:pt x="55625" y="7873"/>
                </a:cubicBezTo>
                <a:cubicBezTo>
                  <a:pt x="55503" y="7660"/>
                  <a:pt x="55199" y="7539"/>
                  <a:pt x="54926" y="7660"/>
                </a:cubicBezTo>
                <a:cubicBezTo>
                  <a:pt x="54683" y="7751"/>
                  <a:pt x="54531" y="8025"/>
                  <a:pt x="54591" y="8299"/>
                </a:cubicBezTo>
                <a:cubicBezTo>
                  <a:pt x="54683" y="8511"/>
                  <a:pt x="54987" y="8633"/>
                  <a:pt x="55290" y="8511"/>
                </a:cubicBezTo>
                <a:close/>
                <a:moveTo>
                  <a:pt x="56385" y="10761"/>
                </a:moveTo>
                <a:cubicBezTo>
                  <a:pt x="56689" y="10639"/>
                  <a:pt x="56841" y="10396"/>
                  <a:pt x="56689" y="10122"/>
                </a:cubicBezTo>
                <a:cubicBezTo>
                  <a:pt x="56567" y="9849"/>
                  <a:pt x="56233" y="9727"/>
                  <a:pt x="55929" y="9849"/>
                </a:cubicBezTo>
                <a:cubicBezTo>
                  <a:pt x="55625" y="9970"/>
                  <a:pt x="55503" y="10244"/>
                  <a:pt x="55625" y="10487"/>
                </a:cubicBezTo>
                <a:cubicBezTo>
                  <a:pt x="55746" y="10761"/>
                  <a:pt x="56081" y="10882"/>
                  <a:pt x="56385" y="10761"/>
                </a:cubicBezTo>
                <a:close/>
                <a:moveTo>
                  <a:pt x="57935" y="12524"/>
                </a:moveTo>
                <a:cubicBezTo>
                  <a:pt x="57783" y="12250"/>
                  <a:pt x="57418" y="12098"/>
                  <a:pt x="57114" y="12220"/>
                </a:cubicBezTo>
                <a:cubicBezTo>
                  <a:pt x="56810" y="12311"/>
                  <a:pt x="56689" y="12584"/>
                  <a:pt x="56810" y="12858"/>
                </a:cubicBezTo>
                <a:cubicBezTo>
                  <a:pt x="56962" y="13131"/>
                  <a:pt x="57297" y="13283"/>
                  <a:pt x="57631" y="13162"/>
                </a:cubicBezTo>
                <a:cubicBezTo>
                  <a:pt x="57965" y="13071"/>
                  <a:pt x="58087" y="12767"/>
                  <a:pt x="57935" y="12524"/>
                </a:cubicBezTo>
                <a:close/>
                <a:moveTo>
                  <a:pt x="58512" y="14682"/>
                </a:moveTo>
                <a:cubicBezTo>
                  <a:pt x="58208" y="14742"/>
                  <a:pt x="58087" y="15046"/>
                  <a:pt x="58239" y="15350"/>
                </a:cubicBezTo>
                <a:cubicBezTo>
                  <a:pt x="58391" y="15624"/>
                  <a:pt x="58786" y="15776"/>
                  <a:pt x="59090" y="15715"/>
                </a:cubicBezTo>
                <a:cubicBezTo>
                  <a:pt x="59394" y="15624"/>
                  <a:pt x="59546" y="15320"/>
                  <a:pt x="59333" y="15016"/>
                </a:cubicBezTo>
                <a:cubicBezTo>
                  <a:pt x="59181" y="14742"/>
                  <a:pt x="58816" y="14590"/>
                  <a:pt x="58512" y="14682"/>
                </a:cubicBezTo>
                <a:close/>
                <a:moveTo>
                  <a:pt x="59698" y="17904"/>
                </a:moveTo>
                <a:cubicBezTo>
                  <a:pt x="59850" y="18177"/>
                  <a:pt x="60245" y="18360"/>
                  <a:pt x="60549" y="18238"/>
                </a:cubicBezTo>
                <a:cubicBezTo>
                  <a:pt x="60853" y="18177"/>
                  <a:pt x="61005" y="17873"/>
                  <a:pt x="60822" y="17569"/>
                </a:cubicBezTo>
                <a:cubicBezTo>
                  <a:pt x="60671" y="17296"/>
                  <a:pt x="60245" y="17113"/>
                  <a:pt x="59941" y="17235"/>
                </a:cubicBezTo>
                <a:cubicBezTo>
                  <a:pt x="59637" y="17326"/>
                  <a:pt x="59546" y="17630"/>
                  <a:pt x="59698" y="17904"/>
                </a:cubicBezTo>
                <a:close/>
                <a:moveTo>
                  <a:pt x="61218" y="20518"/>
                </a:moveTo>
                <a:cubicBezTo>
                  <a:pt x="61370" y="20822"/>
                  <a:pt x="61765" y="20974"/>
                  <a:pt x="62069" y="20882"/>
                </a:cubicBezTo>
                <a:cubicBezTo>
                  <a:pt x="62373" y="20791"/>
                  <a:pt x="62525" y="20487"/>
                  <a:pt x="62373" y="20183"/>
                </a:cubicBezTo>
                <a:cubicBezTo>
                  <a:pt x="62221" y="19879"/>
                  <a:pt x="61826" y="19727"/>
                  <a:pt x="61522" y="19819"/>
                </a:cubicBezTo>
                <a:cubicBezTo>
                  <a:pt x="61157" y="19970"/>
                  <a:pt x="61066" y="20274"/>
                  <a:pt x="61218" y="20518"/>
                </a:cubicBezTo>
                <a:close/>
                <a:moveTo>
                  <a:pt x="62950" y="22493"/>
                </a:moveTo>
                <a:cubicBezTo>
                  <a:pt x="62616" y="22585"/>
                  <a:pt x="62464" y="22888"/>
                  <a:pt x="62616" y="23132"/>
                </a:cubicBezTo>
                <a:cubicBezTo>
                  <a:pt x="62737" y="23405"/>
                  <a:pt x="63102" y="23557"/>
                  <a:pt x="63406" y="23496"/>
                </a:cubicBezTo>
                <a:cubicBezTo>
                  <a:pt x="63740" y="23405"/>
                  <a:pt x="63892" y="23101"/>
                  <a:pt x="63801" y="22858"/>
                </a:cubicBezTo>
                <a:cubicBezTo>
                  <a:pt x="63649" y="22585"/>
                  <a:pt x="63254" y="22402"/>
                  <a:pt x="62950" y="22493"/>
                </a:cubicBezTo>
                <a:close/>
                <a:moveTo>
                  <a:pt x="64014" y="24925"/>
                </a:moveTo>
                <a:cubicBezTo>
                  <a:pt x="63680" y="25016"/>
                  <a:pt x="63528" y="25320"/>
                  <a:pt x="63589" y="25533"/>
                </a:cubicBezTo>
                <a:cubicBezTo>
                  <a:pt x="63680" y="25806"/>
                  <a:pt x="64014" y="25928"/>
                  <a:pt x="64348" y="25837"/>
                </a:cubicBezTo>
                <a:cubicBezTo>
                  <a:pt x="64713" y="25776"/>
                  <a:pt x="64896" y="25502"/>
                  <a:pt x="64774" y="25229"/>
                </a:cubicBezTo>
                <a:cubicBezTo>
                  <a:pt x="64652" y="25016"/>
                  <a:pt x="64318" y="24864"/>
                  <a:pt x="64014" y="24925"/>
                </a:cubicBezTo>
                <a:close/>
                <a:moveTo>
                  <a:pt x="64774" y="27174"/>
                </a:moveTo>
                <a:cubicBezTo>
                  <a:pt x="64470" y="27265"/>
                  <a:pt x="64257" y="27509"/>
                  <a:pt x="64318" y="27752"/>
                </a:cubicBezTo>
                <a:cubicBezTo>
                  <a:pt x="64409" y="27965"/>
                  <a:pt x="64713" y="28086"/>
                  <a:pt x="65047" y="28025"/>
                </a:cubicBezTo>
                <a:cubicBezTo>
                  <a:pt x="65351" y="27934"/>
                  <a:pt x="65595" y="27661"/>
                  <a:pt x="65503" y="27448"/>
                </a:cubicBezTo>
                <a:cubicBezTo>
                  <a:pt x="65412" y="27205"/>
                  <a:pt x="65108" y="27083"/>
                  <a:pt x="64774" y="27174"/>
                </a:cubicBezTo>
                <a:close/>
                <a:moveTo>
                  <a:pt x="65412" y="29302"/>
                </a:moveTo>
                <a:cubicBezTo>
                  <a:pt x="65108" y="29363"/>
                  <a:pt x="64896" y="29636"/>
                  <a:pt x="64956" y="29879"/>
                </a:cubicBezTo>
                <a:cubicBezTo>
                  <a:pt x="65047" y="30092"/>
                  <a:pt x="65351" y="30214"/>
                  <a:pt x="65655" y="30123"/>
                </a:cubicBezTo>
                <a:cubicBezTo>
                  <a:pt x="65959" y="30062"/>
                  <a:pt x="66172" y="29819"/>
                  <a:pt x="66111" y="29606"/>
                </a:cubicBezTo>
                <a:cubicBezTo>
                  <a:pt x="66020" y="29332"/>
                  <a:pt x="65716" y="29241"/>
                  <a:pt x="65412" y="29302"/>
                </a:cubicBezTo>
                <a:close/>
                <a:moveTo>
                  <a:pt x="65990" y="31399"/>
                </a:moveTo>
                <a:cubicBezTo>
                  <a:pt x="65686" y="31460"/>
                  <a:pt x="65473" y="31703"/>
                  <a:pt x="65534" y="31916"/>
                </a:cubicBezTo>
                <a:cubicBezTo>
                  <a:pt x="65625" y="32159"/>
                  <a:pt x="65929" y="32311"/>
                  <a:pt x="66233" y="32220"/>
                </a:cubicBezTo>
                <a:cubicBezTo>
                  <a:pt x="66537" y="32159"/>
                  <a:pt x="66719" y="31916"/>
                  <a:pt x="66689" y="31703"/>
                </a:cubicBezTo>
                <a:cubicBezTo>
                  <a:pt x="66628" y="31460"/>
                  <a:pt x="66324" y="31308"/>
                  <a:pt x="65990" y="31399"/>
                </a:cubicBezTo>
                <a:close/>
                <a:moveTo>
                  <a:pt x="67023" y="34469"/>
                </a:moveTo>
                <a:cubicBezTo>
                  <a:pt x="67327" y="34408"/>
                  <a:pt x="67510" y="34165"/>
                  <a:pt x="67449" y="33892"/>
                </a:cubicBezTo>
                <a:cubicBezTo>
                  <a:pt x="67358" y="33648"/>
                  <a:pt x="67023" y="33527"/>
                  <a:pt x="66719" y="33557"/>
                </a:cubicBezTo>
                <a:cubicBezTo>
                  <a:pt x="66415" y="33618"/>
                  <a:pt x="66233" y="33861"/>
                  <a:pt x="66294" y="34135"/>
                </a:cubicBezTo>
                <a:cubicBezTo>
                  <a:pt x="66385" y="34348"/>
                  <a:pt x="66689" y="34500"/>
                  <a:pt x="67023" y="34469"/>
                </a:cubicBezTo>
                <a:close/>
                <a:moveTo>
                  <a:pt x="67996" y="36870"/>
                </a:moveTo>
                <a:cubicBezTo>
                  <a:pt x="68300" y="36779"/>
                  <a:pt x="68452" y="36536"/>
                  <a:pt x="68361" y="36263"/>
                </a:cubicBezTo>
                <a:cubicBezTo>
                  <a:pt x="68239" y="35989"/>
                  <a:pt x="67905" y="35807"/>
                  <a:pt x="67601" y="35867"/>
                </a:cubicBezTo>
                <a:cubicBezTo>
                  <a:pt x="67297" y="35959"/>
                  <a:pt x="67084" y="36232"/>
                  <a:pt x="67236" y="36475"/>
                </a:cubicBezTo>
                <a:cubicBezTo>
                  <a:pt x="67327" y="36749"/>
                  <a:pt x="67692" y="36931"/>
                  <a:pt x="67996" y="36870"/>
                </a:cubicBezTo>
                <a:close/>
                <a:moveTo>
                  <a:pt x="69303" y="39454"/>
                </a:moveTo>
                <a:cubicBezTo>
                  <a:pt x="69607" y="39363"/>
                  <a:pt x="69759" y="39120"/>
                  <a:pt x="69607" y="38846"/>
                </a:cubicBezTo>
                <a:cubicBezTo>
                  <a:pt x="69455" y="38573"/>
                  <a:pt x="69121" y="38390"/>
                  <a:pt x="68786" y="38421"/>
                </a:cubicBezTo>
                <a:cubicBezTo>
                  <a:pt x="68452" y="38512"/>
                  <a:pt x="68330" y="38755"/>
                  <a:pt x="68452" y="39059"/>
                </a:cubicBezTo>
                <a:cubicBezTo>
                  <a:pt x="68604" y="39332"/>
                  <a:pt x="68999" y="39515"/>
                  <a:pt x="69303" y="39454"/>
                </a:cubicBezTo>
                <a:close/>
                <a:moveTo>
                  <a:pt x="70610" y="41946"/>
                </a:moveTo>
                <a:cubicBezTo>
                  <a:pt x="70914" y="41886"/>
                  <a:pt x="71035" y="41612"/>
                  <a:pt x="70914" y="41339"/>
                </a:cubicBezTo>
                <a:cubicBezTo>
                  <a:pt x="70762" y="41095"/>
                  <a:pt x="70397" y="40883"/>
                  <a:pt x="70063" y="40974"/>
                </a:cubicBezTo>
                <a:cubicBezTo>
                  <a:pt x="69759" y="41035"/>
                  <a:pt x="69607" y="41308"/>
                  <a:pt x="69759" y="41582"/>
                </a:cubicBezTo>
                <a:cubicBezTo>
                  <a:pt x="69911" y="41886"/>
                  <a:pt x="70276" y="42038"/>
                  <a:pt x="70610" y="41946"/>
                </a:cubicBezTo>
                <a:close/>
                <a:moveTo>
                  <a:pt x="71887" y="44439"/>
                </a:moveTo>
                <a:cubicBezTo>
                  <a:pt x="72190" y="44348"/>
                  <a:pt x="72342" y="44135"/>
                  <a:pt x="72190" y="43861"/>
                </a:cubicBezTo>
                <a:cubicBezTo>
                  <a:pt x="72039" y="43588"/>
                  <a:pt x="71704" y="43405"/>
                  <a:pt x="71370" y="43466"/>
                </a:cubicBezTo>
                <a:cubicBezTo>
                  <a:pt x="71035" y="43557"/>
                  <a:pt x="70914" y="43831"/>
                  <a:pt x="71035" y="44074"/>
                </a:cubicBezTo>
                <a:cubicBezTo>
                  <a:pt x="71187" y="44317"/>
                  <a:pt x="71583" y="44469"/>
                  <a:pt x="71887" y="44439"/>
                </a:cubicBezTo>
                <a:close/>
                <a:moveTo>
                  <a:pt x="73224" y="46871"/>
                </a:moveTo>
                <a:cubicBezTo>
                  <a:pt x="73528" y="46810"/>
                  <a:pt x="73680" y="46536"/>
                  <a:pt x="73528" y="46293"/>
                </a:cubicBezTo>
                <a:cubicBezTo>
                  <a:pt x="73376" y="46019"/>
                  <a:pt x="72981" y="45837"/>
                  <a:pt x="72677" y="45898"/>
                </a:cubicBezTo>
                <a:cubicBezTo>
                  <a:pt x="72373" y="45959"/>
                  <a:pt x="72221" y="46202"/>
                  <a:pt x="72373" y="46475"/>
                </a:cubicBezTo>
                <a:cubicBezTo>
                  <a:pt x="72494" y="46749"/>
                  <a:pt x="72890" y="46901"/>
                  <a:pt x="73224" y="46871"/>
                </a:cubicBezTo>
                <a:close/>
                <a:moveTo>
                  <a:pt x="74501" y="49302"/>
                </a:moveTo>
                <a:cubicBezTo>
                  <a:pt x="74805" y="49241"/>
                  <a:pt x="74957" y="48998"/>
                  <a:pt x="74805" y="48725"/>
                </a:cubicBezTo>
                <a:cubicBezTo>
                  <a:pt x="74653" y="48451"/>
                  <a:pt x="74288" y="48269"/>
                  <a:pt x="73984" y="48330"/>
                </a:cubicBezTo>
                <a:cubicBezTo>
                  <a:pt x="73680" y="48390"/>
                  <a:pt x="73528" y="48634"/>
                  <a:pt x="73680" y="48907"/>
                </a:cubicBezTo>
                <a:cubicBezTo>
                  <a:pt x="73832" y="49181"/>
                  <a:pt x="74197" y="49333"/>
                  <a:pt x="74501" y="49302"/>
                </a:cubicBezTo>
                <a:close/>
                <a:moveTo>
                  <a:pt x="75808" y="51764"/>
                </a:moveTo>
                <a:cubicBezTo>
                  <a:pt x="76112" y="51734"/>
                  <a:pt x="76264" y="51460"/>
                  <a:pt x="76142" y="51187"/>
                </a:cubicBezTo>
                <a:cubicBezTo>
                  <a:pt x="75990" y="50913"/>
                  <a:pt x="75595" y="50731"/>
                  <a:pt x="75321" y="50761"/>
                </a:cubicBezTo>
                <a:cubicBezTo>
                  <a:pt x="74987" y="50822"/>
                  <a:pt x="74865" y="51065"/>
                  <a:pt x="74957" y="51369"/>
                </a:cubicBezTo>
                <a:cubicBezTo>
                  <a:pt x="75108" y="51643"/>
                  <a:pt x="75504" y="51795"/>
                  <a:pt x="75808" y="51764"/>
                </a:cubicBezTo>
                <a:close/>
                <a:moveTo>
                  <a:pt x="77084" y="54348"/>
                </a:moveTo>
                <a:cubicBezTo>
                  <a:pt x="77388" y="54317"/>
                  <a:pt x="77540" y="54044"/>
                  <a:pt x="77449" y="53740"/>
                </a:cubicBezTo>
                <a:cubicBezTo>
                  <a:pt x="77267" y="53466"/>
                  <a:pt x="76902" y="53254"/>
                  <a:pt x="76598" y="53314"/>
                </a:cubicBezTo>
                <a:cubicBezTo>
                  <a:pt x="76294" y="53345"/>
                  <a:pt x="76142" y="53649"/>
                  <a:pt x="76264" y="53922"/>
                </a:cubicBezTo>
                <a:cubicBezTo>
                  <a:pt x="76415" y="54196"/>
                  <a:pt x="76780" y="54378"/>
                  <a:pt x="77084" y="54348"/>
                </a:cubicBezTo>
                <a:close/>
                <a:moveTo>
                  <a:pt x="77874" y="55898"/>
                </a:moveTo>
                <a:cubicBezTo>
                  <a:pt x="77571" y="55928"/>
                  <a:pt x="77449" y="56232"/>
                  <a:pt x="77540" y="56506"/>
                </a:cubicBezTo>
                <a:cubicBezTo>
                  <a:pt x="77692" y="56780"/>
                  <a:pt x="78026" y="56962"/>
                  <a:pt x="78391" y="56932"/>
                </a:cubicBezTo>
                <a:cubicBezTo>
                  <a:pt x="78695" y="56901"/>
                  <a:pt x="78847" y="56628"/>
                  <a:pt x="78726" y="56324"/>
                </a:cubicBezTo>
                <a:cubicBezTo>
                  <a:pt x="78574" y="56050"/>
                  <a:pt x="78209" y="55868"/>
                  <a:pt x="77874" y="55898"/>
                </a:cubicBezTo>
                <a:close/>
                <a:moveTo>
                  <a:pt x="79151" y="58512"/>
                </a:moveTo>
                <a:cubicBezTo>
                  <a:pt x="78847" y="58573"/>
                  <a:pt x="78695" y="58816"/>
                  <a:pt x="78786" y="59120"/>
                </a:cubicBezTo>
                <a:cubicBezTo>
                  <a:pt x="78969" y="59394"/>
                  <a:pt x="79303" y="59576"/>
                  <a:pt x="79637" y="59546"/>
                </a:cubicBezTo>
                <a:cubicBezTo>
                  <a:pt x="79941" y="59515"/>
                  <a:pt x="80093" y="59242"/>
                  <a:pt x="79972" y="58968"/>
                </a:cubicBezTo>
                <a:cubicBezTo>
                  <a:pt x="79820" y="58634"/>
                  <a:pt x="79485" y="58451"/>
                  <a:pt x="79151" y="58512"/>
                </a:cubicBezTo>
                <a:close/>
                <a:moveTo>
                  <a:pt x="80397" y="61065"/>
                </a:moveTo>
                <a:cubicBezTo>
                  <a:pt x="80063" y="61096"/>
                  <a:pt x="79911" y="61369"/>
                  <a:pt x="80063" y="61673"/>
                </a:cubicBezTo>
                <a:cubicBezTo>
                  <a:pt x="80215" y="61947"/>
                  <a:pt x="80549" y="62129"/>
                  <a:pt x="80884" y="62099"/>
                </a:cubicBezTo>
                <a:cubicBezTo>
                  <a:pt x="81218" y="62068"/>
                  <a:pt x="81370" y="61795"/>
                  <a:pt x="81218" y="61521"/>
                </a:cubicBezTo>
                <a:cubicBezTo>
                  <a:pt x="81066" y="61217"/>
                  <a:pt x="80701" y="61035"/>
                  <a:pt x="80397" y="61065"/>
                </a:cubicBezTo>
                <a:close/>
                <a:moveTo>
                  <a:pt x="81644" y="63619"/>
                </a:moveTo>
                <a:cubicBezTo>
                  <a:pt x="81309" y="63649"/>
                  <a:pt x="81157" y="63922"/>
                  <a:pt x="81309" y="64196"/>
                </a:cubicBezTo>
                <a:cubicBezTo>
                  <a:pt x="81461" y="64439"/>
                  <a:pt x="81796" y="64652"/>
                  <a:pt x="82130" y="64591"/>
                </a:cubicBezTo>
                <a:cubicBezTo>
                  <a:pt x="82495" y="64561"/>
                  <a:pt x="82647" y="64287"/>
                  <a:pt x="82495" y="64044"/>
                </a:cubicBezTo>
                <a:cubicBezTo>
                  <a:pt x="82343" y="63771"/>
                  <a:pt x="81948" y="63588"/>
                  <a:pt x="81644" y="63619"/>
                </a:cubicBezTo>
                <a:close/>
                <a:moveTo>
                  <a:pt x="82859" y="66172"/>
                </a:moveTo>
                <a:cubicBezTo>
                  <a:pt x="82525" y="66202"/>
                  <a:pt x="82373" y="66476"/>
                  <a:pt x="82525" y="66719"/>
                </a:cubicBezTo>
                <a:cubicBezTo>
                  <a:pt x="82677" y="66992"/>
                  <a:pt x="83011" y="67175"/>
                  <a:pt x="83346" y="67144"/>
                </a:cubicBezTo>
                <a:cubicBezTo>
                  <a:pt x="83710" y="67114"/>
                  <a:pt x="83862" y="66840"/>
                  <a:pt x="83710" y="66567"/>
                </a:cubicBezTo>
                <a:cubicBezTo>
                  <a:pt x="83589" y="66324"/>
                  <a:pt x="83194" y="66111"/>
                  <a:pt x="82859" y="66172"/>
                </a:cubicBezTo>
                <a:close/>
                <a:moveTo>
                  <a:pt x="84106" y="68695"/>
                </a:moveTo>
                <a:cubicBezTo>
                  <a:pt x="83771" y="68755"/>
                  <a:pt x="83619" y="68999"/>
                  <a:pt x="83771" y="69272"/>
                </a:cubicBezTo>
                <a:cubicBezTo>
                  <a:pt x="83923" y="69546"/>
                  <a:pt x="84318" y="69728"/>
                  <a:pt x="84622" y="69698"/>
                </a:cubicBezTo>
                <a:cubicBezTo>
                  <a:pt x="84957" y="69667"/>
                  <a:pt x="85109" y="69394"/>
                  <a:pt x="84957" y="69120"/>
                </a:cubicBezTo>
                <a:cubicBezTo>
                  <a:pt x="84835" y="68847"/>
                  <a:pt x="84470" y="68664"/>
                  <a:pt x="84106" y="68695"/>
                </a:cubicBezTo>
                <a:close/>
                <a:moveTo>
                  <a:pt x="85413" y="71339"/>
                </a:moveTo>
                <a:cubicBezTo>
                  <a:pt x="85078" y="71369"/>
                  <a:pt x="84926" y="71643"/>
                  <a:pt x="85078" y="71947"/>
                </a:cubicBezTo>
                <a:cubicBezTo>
                  <a:pt x="85230" y="72251"/>
                  <a:pt x="85595" y="72433"/>
                  <a:pt x="85899" y="72403"/>
                </a:cubicBezTo>
                <a:cubicBezTo>
                  <a:pt x="86233" y="72342"/>
                  <a:pt x="86385" y="72099"/>
                  <a:pt x="86233" y="71825"/>
                </a:cubicBezTo>
                <a:cubicBezTo>
                  <a:pt x="86081" y="71491"/>
                  <a:pt x="85717" y="71248"/>
                  <a:pt x="85413" y="71339"/>
                </a:cubicBezTo>
                <a:close/>
                <a:moveTo>
                  <a:pt x="52160" y="7569"/>
                </a:moveTo>
                <a:cubicBezTo>
                  <a:pt x="52403" y="7417"/>
                  <a:pt x="52494" y="7144"/>
                  <a:pt x="52464" y="6961"/>
                </a:cubicBezTo>
                <a:cubicBezTo>
                  <a:pt x="52433" y="6779"/>
                  <a:pt x="52221" y="6688"/>
                  <a:pt x="52008" y="6840"/>
                </a:cubicBezTo>
                <a:cubicBezTo>
                  <a:pt x="51825" y="6992"/>
                  <a:pt x="51673" y="7265"/>
                  <a:pt x="51704" y="7448"/>
                </a:cubicBezTo>
                <a:cubicBezTo>
                  <a:pt x="51734" y="7660"/>
                  <a:pt x="51947" y="7691"/>
                  <a:pt x="52160" y="7569"/>
                </a:cubicBezTo>
                <a:close/>
                <a:moveTo>
                  <a:pt x="52798" y="9575"/>
                </a:moveTo>
                <a:cubicBezTo>
                  <a:pt x="53041" y="9484"/>
                  <a:pt x="53193" y="9180"/>
                  <a:pt x="53102" y="8937"/>
                </a:cubicBezTo>
                <a:cubicBezTo>
                  <a:pt x="53041" y="8724"/>
                  <a:pt x="52768" y="8633"/>
                  <a:pt x="52555" y="8755"/>
                </a:cubicBezTo>
                <a:cubicBezTo>
                  <a:pt x="52312" y="8846"/>
                  <a:pt x="52160" y="9150"/>
                  <a:pt x="52251" y="9393"/>
                </a:cubicBezTo>
                <a:cubicBezTo>
                  <a:pt x="52312" y="9636"/>
                  <a:pt x="52585" y="9697"/>
                  <a:pt x="52798" y="9575"/>
                </a:cubicBezTo>
                <a:close/>
                <a:moveTo>
                  <a:pt x="53771" y="11764"/>
                </a:moveTo>
                <a:cubicBezTo>
                  <a:pt x="54014" y="11642"/>
                  <a:pt x="54135" y="11338"/>
                  <a:pt x="54014" y="11095"/>
                </a:cubicBezTo>
                <a:cubicBezTo>
                  <a:pt x="53923" y="10882"/>
                  <a:pt x="53619" y="10761"/>
                  <a:pt x="53345" y="10882"/>
                </a:cubicBezTo>
                <a:cubicBezTo>
                  <a:pt x="53072" y="11004"/>
                  <a:pt x="52950" y="11308"/>
                  <a:pt x="53072" y="11521"/>
                </a:cubicBezTo>
                <a:cubicBezTo>
                  <a:pt x="53193" y="11794"/>
                  <a:pt x="53497" y="11855"/>
                  <a:pt x="53771" y="11764"/>
                </a:cubicBezTo>
                <a:close/>
                <a:moveTo>
                  <a:pt x="54926" y="14104"/>
                </a:moveTo>
                <a:cubicBezTo>
                  <a:pt x="55199" y="13983"/>
                  <a:pt x="55351" y="13679"/>
                  <a:pt x="55199" y="13435"/>
                </a:cubicBezTo>
                <a:cubicBezTo>
                  <a:pt x="55047" y="13162"/>
                  <a:pt x="54743" y="13040"/>
                  <a:pt x="54439" y="13162"/>
                </a:cubicBezTo>
                <a:cubicBezTo>
                  <a:pt x="54166" y="13283"/>
                  <a:pt x="54075" y="13587"/>
                  <a:pt x="54166" y="13831"/>
                </a:cubicBezTo>
                <a:cubicBezTo>
                  <a:pt x="54318" y="14104"/>
                  <a:pt x="54683" y="14226"/>
                  <a:pt x="54926" y="14104"/>
                </a:cubicBezTo>
                <a:close/>
                <a:moveTo>
                  <a:pt x="56537" y="15897"/>
                </a:moveTo>
                <a:cubicBezTo>
                  <a:pt x="56385" y="15624"/>
                  <a:pt x="56050" y="15472"/>
                  <a:pt x="55746" y="15594"/>
                </a:cubicBezTo>
                <a:cubicBezTo>
                  <a:pt x="55442" y="15715"/>
                  <a:pt x="55321" y="16019"/>
                  <a:pt x="55473" y="16262"/>
                </a:cubicBezTo>
                <a:cubicBezTo>
                  <a:pt x="55625" y="16536"/>
                  <a:pt x="55959" y="16688"/>
                  <a:pt x="56263" y="16566"/>
                </a:cubicBezTo>
                <a:cubicBezTo>
                  <a:pt x="56567" y="16505"/>
                  <a:pt x="56689" y="16201"/>
                  <a:pt x="56537" y="15897"/>
                </a:cubicBezTo>
                <a:close/>
                <a:moveTo>
                  <a:pt x="57722" y="19150"/>
                </a:moveTo>
                <a:cubicBezTo>
                  <a:pt x="58026" y="19059"/>
                  <a:pt x="58117" y="18755"/>
                  <a:pt x="57965" y="18481"/>
                </a:cubicBezTo>
                <a:cubicBezTo>
                  <a:pt x="57813" y="18208"/>
                  <a:pt x="57449" y="18056"/>
                  <a:pt x="57145" y="18177"/>
                </a:cubicBezTo>
                <a:cubicBezTo>
                  <a:pt x="56841" y="18299"/>
                  <a:pt x="56719" y="18603"/>
                  <a:pt x="56871" y="18907"/>
                </a:cubicBezTo>
                <a:cubicBezTo>
                  <a:pt x="57023" y="19119"/>
                  <a:pt x="57357" y="19271"/>
                  <a:pt x="57722" y="19150"/>
                </a:cubicBezTo>
                <a:close/>
                <a:moveTo>
                  <a:pt x="59120" y="21794"/>
                </a:moveTo>
                <a:cubicBezTo>
                  <a:pt x="59424" y="21673"/>
                  <a:pt x="59576" y="21369"/>
                  <a:pt x="59424" y="21065"/>
                </a:cubicBezTo>
                <a:cubicBezTo>
                  <a:pt x="59272" y="20761"/>
                  <a:pt x="58877" y="20609"/>
                  <a:pt x="58543" y="20730"/>
                </a:cubicBezTo>
                <a:cubicBezTo>
                  <a:pt x="58239" y="20822"/>
                  <a:pt x="58087" y="21126"/>
                  <a:pt x="58239" y="21429"/>
                </a:cubicBezTo>
                <a:cubicBezTo>
                  <a:pt x="58421" y="21733"/>
                  <a:pt x="58816" y="21885"/>
                  <a:pt x="59120" y="21794"/>
                </a:cubicBezTo>
                <a:close/>
                <a:moveTo>
                  <a:pt x="59941" y="23375"/>
                </a:moveTo>
                <a:cubicBezTo>
                  <a:pt x="59607" y="23496"/>
                  <a:pt x="59455" y="23800"/>
                  <a:pt x="59607" y="24104"/>
                </a:cubicBezTo>
                <a:cubicBezTo>
                  <a:pt x="59728" y="24378"/>
                  <a:pt x="60093" y="24530"/>
                  <a:pt x="60397" y="24408"/>
                </a:cubicBezTo>
                <a:cubicBezTo>
                  <a:pt x="60762" y="24287"/>
                  <a:pt x="60914" y="23983"/>
                  <a:pt x="60792" y="23709"/>
                </a:cubicBezTo>
                <a:cubicBezTo>
                  <a:pt x="60671" y="23405"/>
                  <a:pt x="60306" y="23253"/>
                  <a:pt x="59941" y="23375"/>
                </a:cubicBezTo>
                <a:close/>
                <a:moveTo>
                  <a:pt x="61005" y="25806"/>
                </a:moveTo>
                <a:cubicBezTo>
                  <a:pt x="60671" y="25928"/>
                  <a:pt x="60519" y="26232"/>
                  <a:pt x="60610" y="26445"/>
                </a:cubicBezTo>
                <a:cubicBezTo>
                  <a:pt x="60671" y="26718"/>
                  <a:pt x="61005" y="26809"/>
                  <a:pt x="61370" y="26688"/>
                </a:cubicBezTo>
                <a:cubicBezTo>
                  <a:pt x="61704" y="26566"/>
                  <a:pt x="61886" y="26293"/>
                  <a:pt x="61765" y="26050"/>
                </a:cubicBezTo>
                <a:cubicBezTo>
                  <a:pt x="61704" y="25806"/>
                  <a:pt x="61370" y="25685"/>
                  <a:pt x="61005" y="25806"/>
                </a:cubicBezTo>
                <a:close/>
                <a:moveTo>
                  <a:pt x="61826" y="28025"/>
                </a:moveTo>
                <a:cubicBezTo>
                  <a:pt x="61461" y="28117"/>
                  <a:pt x="61278" y="28390"/>
                  <a:pt x="61370" y="28603"/>
                </a:cubicBezTo>
                <a:cubicBezTo>
                  <a:pt x="61430" y="28846"/>
                  <a:pt x="61734" y="28968"/>
                  <a:pt x="62069" y="28846"/>
                </a:cubicBezTo>
                <a:cubicBezTo>
                  <a:pt x="62433" y="28724"/>
                  <a:pt x="62616" y="28451"/>
                  <a:pt x="62525" y="28238"/>
                </a:cubicBezTo>
                <a:cubicBezTo>
                  <a:pt x="62464" y="28025"/>
                  <a:pt x="62160" y="27904"/>
                  <a:pt x="61826" y="28025"/>
                </a:cubicBezTo>
                <a:close/>
                <a:moveTo>
                  <a:pt x="62464" y="30092"/>
                </a:moveTo>
                <a:cubicBezTo>
                  <a:pt x="62130" y="30214"/>
                  <a:pt x="61917" y="30487"/>
                  <a:pt x="62008" y="30700"/>
                </a:cubicBezTo>
                <a:cubicBezTo>
                  <a:pt x="62069" y="30943"/>
                  <a:pt x="62373" y="31004"/>
                  <a:pt x="62737" y="30943"/>
                </a:cubicBezTo>
                <a:cubicBezTo>
                  <a:pt x="63072" y="30822"/>
                  <a:pt x="63254" y="30579"/>
                  <a:pt x="63193" y="30366"/>
                </a:cubicBezTo>
                <a:cubicBezTo>
                  <a:pt x="63102" y="30092"/>
                  <a:pt x="62798" y="30001"/>
                  <a:pt x="62464" y="30092"/>
                </a:cubicBezTo>
                <a:close/>
                <a:moveTo>
                  <a:pt x="63072" y="32159"/>
                </a:moveTo>
                <a:cubicBezTo>
                  <a:pt x="62768" y="32281"/>
                  <a:pt x="62525" y="32524"/>
                  <a:pt x="62616" y="32767"/>
                </a:cubicBezTo>
                <a:cubicBezTo>
                  <a:pt x="62677" y="32980"/>
                  <a:pt x="62981" y="33101"/>
                  <a:pt x="63345" y="32980"/>
                </a:cubicBezTo>
                <a:cubicBezTo>
                  <a:pt x="63649" y="32858"/>
                  <a:pt x="63862" y="32645"/>
                  <a:pt x="63801" y="32402"/>
                </a:cubicBezTo>
                <a:cubicBezTo>
                  <a:pt x="63710" y="32190"/>
                  <a:pt x="63406" y="32068"/>
                  <a:pt x="63072" y="32159"/>
                </a:cubicBezTo>
                <a:close/>
                <a:moveTo>
                  <a:pt x="64500" y="34560"/>
                </a:moveTo>
                <a:cubicBezTo>
                  <a:pt x="64440" y="34317"/>
                  <a:pt x="64105" y="34165"/>
                  <a:pt x="63801" y="34287"/>
                </a:cubicBezTo>
                <a:cubicBezTo>
                  <a:pt x="63497" y="34408"/>
                  <a:pt x="63285" y="34652"/>
                  <a:pt x="63376" y="34895"/>
                </a:cubicBezTo>
                <a:cubicBezTo>
                  <a:pt x="63437" y="35107"/>
                  <a:pt x="63801" y="35229"/>
                  <a:pt x="64136" y="35168"/>
                </a:cubicBezTo>
                <a:cubicBezTo>
                  <a:pt x="64440" y="35077"/>
                  <a:pt x="64592" y="34804"/>
                  <a:pt x="64500" y="34560"/>
                </a:cubicBezTo>
                <a:close/>
                <a:moveTo>
                  <a:pt x="64318" y="37235"/>
                </a:moveTo>
                <a:cubicBezTo>
                  <a:pt x="64440" y="37509"/>
                  <a:pt x="64835" y="37661"/>
                  <a:pt x="65108" y="37539"/>
                </a:cubicBezTo>
                <a:cubicBezTo>
                  <a:pt x="65412" y="37448"/>
                  <a:pt x="65564" y="37174"/>
                  <a:pt x="65473" y="36901"/>
                </a:cubicBezTo>
                <a:cubicBezTo>
                  <a:pt x="65351" y="36627"/>
                  <a:pt x="65017" y="36475"/>
                  <a:pt x="64652" y="36597"/>
                </a:cubicBezTo>
                <a:cubicBezTo>
                  <a:pt x="64348" y="36688"/>
                  <a:pt x="64166" y="36992"/>
                  <a:pt x="64318" y="37235"/>
                </a:cubicBezTo>
                <a:close/>
                <a:moveTo>
                  <a:pt x="66385" y="40184"/>
                </a:moveTo>
                <a:cubicBezTo>
                  <a:pt x="66689" y="40062"/>
                  <a:pt x="66841" y="39788"/>
                  <a:pt x="66719" y="39484"/>
                </a:cubicBezTo>
                <a:cubicBezTo>
                  <a:pt x="66567" y="39211"/>
                  <a:pt x="66172" y="39029"/>
                  <a:pt x="65868" y="39150"/>
                </a:cubicBezTo>
                <a:cubicBezTo>
                  <a:pt x="65564" y="39272"/>
                  <a:pt x="65412" y="39545"/>
                  <a:pt x="65534" y="39819"/>
                </a:cubicBezTo>
                <a:cubicBezTo>
                  <a:pt x="65686" y="40123"/>
                  <a:pt x="66081" y="40244"/>
                  <a:pt x="66385" y="40184"/>
                </a:cubicBezTo>
                <a:close/>
                <a:moveTo>
                  <a:pt x="67662" y="42676"/>
                </a:moveTo>
                <a:cubicBezTo>
                  <a:pt x="67965" y="42554"/>
                  <a:pt x="68117" y="42311"/>
                  <a:pt x="67996" y="42038"/>
                </a:cubicBezTo>
                <a:cubicBezTo>
                  <a:pt x="67844" y="41764"/>
                  <a:pt x="67510" y="41612"/>
                  <a:pt x="67175" y="41703"/>
                </a:cubicBezTo>
                <a:cubicBezTo>
                  <a:pt x="66871" y="41795"/>
                  <a:pt x="66719" y="42098"/>
                  <a:pt x="66841" y="42372"/>
                </a:cubicBezTo>
                <a:cubicBezTo>
                  <a:pt x="66993" y="42646"/>
                  <a:pt x="67358" y="42767"/>
                  <a:pt x="67662" y="42676"/>
                </a:cubicBezTo>
                <a:close/>
                <a:moveTo>
                  <a:pt x="68969" y="45108"/>
                </a:moveTo>
                <a:cubicBezTo>
                  <a:pt x="69273" y="45047"/>
                  <a:pt x="69424" y="44743"/>
                  <a:pt x="69303" y="44469"/>
                </a:cubicBezTo>
                <a:cubicBezTo>
                  <a:pt x="69151" y="44196"/>
                  <a:pt x="68756" y="44044"/>
                  <a:pt x="68452" y="44165"/>
                </a:cubicBezTo>
                <a:cubicBezTo>
                  <a:pt x="68148" y="44226"/>
                  <a:pt x="68026" y="44530"/>
                  <a:pt x="68117" y="44804"/>
                </a:cubicBezTo>
                <a:cubicBezTo>
                  <a:pt x="68269" y="45077"/>
                  <a:pt x="68665" y="45199"/>
                  <a:pt x="68969" y="45108"/>
                </a:cubicBezTo>
                <a:close/>
                <a:moveTo>
                  <a:pt x="70245" y="47509"/>
                </a:moveTo>
                <a:cubicBezTo>
                  <a:pt x="70549" y="47418"/>
                  <a:pt x="70701" y="47114"/>
                  <a:pt x="70610" y="46871"/>
                </a:cubicBezTo>
                <a:cubicBezTo>
                  <a:pt x="70428" y="46597"/>
                  <a:pt x="70063" y="46445"/>
                  <a:pt x="69759" y="46567"/>
                </a:cubicBezTo>
                <a:cubicBezTo>
                  <a:pt x="69455" y="46627"/>
                  <a:pt x="69303" y="46931"/>
                  <a:pt x="69424" y="47205"/>
                </a:cubicBezTo>
                <a:cubicBezTo>
                  <a:pt x="69576" y="47478"/>
                  <a:pt x="69941" y="47630"/>
                  <a:pt x="70245" y="47509"/>
                </a:cubicBezTo>
                <a:close/>
                <a:moveTo>
                  <a:pt x="71552" y="49941"/>
                </a:moveTo>
                <a:cubicBezTo>
                  <a:pt x="71887" y="49849"/>
                  <a:pt x="72008" y="49545"/>
                  <a:pt x="71887" y="49302"/>
                </a:cubicBezTo>
                <a:cubicBezTo>
                  <a:pt x="71735" y="49029"/>
                  <a:pt x="71370" y="48877"/>
                  <a:pt x="71066" y="48998"/>
                </a:cubicBezTo>
                <a:cubicBezTo>
                  <a:pt x="70701" y="49059"/>
                  <a:pt x="70610" y="49363"/>
                  <a:pt x="70701" y="49637"/>
                </a:cubicBezTo>
                <a:cubicBezTo>
                  <a:pt x="70853" y="49910"/>
                  <a:pt x="71248" y="50001"/>
                  <a:pt x="71552" y="49941"/>
                </a:cubicBezTo>
                <a:close/>
                <a:moveTo>
                  <a:pt x="72829" y="52403"/>
                </a:moveTo>
                <a:cubicBezTo>
                  <a:pt x="73163" y="52342"/>
                  <a:pt x="73285" y="52038"/>
                  <a:pt x="73163" y="51764"/>
                </a:cubicBezTo>
                <a:cubicBezTo>
                  <a:pt x="73011" y="51491"/>
                  <a:pt x="72646" y="51339"/>
                  <a:pt x="72342" y="51430"/>
                </a:cubicBezTo>
                <a:cubicBezTo>
                  <a:pt x="72008" y="51491"/>
                  <a:pt x="71887" y="51795"/>
                  <a:pt x="72008" y="52068"/>
                </a:cubicBezTo>
                <a:cubicBezTo>
                  <a:pt x="72160" y="52342"/>
                  <a:pt x="72525" y="52494"/>
                  <a:pt x="72829" y="52403"/>
                </a:cubicBezTo>
                <a:close/>
                <a:moveTo>
                  <a:pt x="74136" y="54956"/>
                </a:moveTo>
                <a:cubicBezTo>
                  <a:pt x="74470" y="54865"/>
                  <a:pt x="74592" y="54561"/>
                  <a:pt x="74470" y="54257"/>
                </a:cubicBezTo>
                <a:cubicBezTo>
                  <a:pt x="74318" y="54014"/>
                  <a:pt x="73923" y="53801"/>
                  <a:pt x="73649" y="53922"/>
                </a:cubicBezTo>
                <a:cubicBezTo>
                  <a:pt x="73285" y="53983"/>
                  <a:pt x="73133" y="54317"/>
                  <a:pt x="73285" y="54621"/>
                </a:cubicBezTo>
                <a:cubicBezTo>
                  <a:pt x="73437" y="54865"/>
                  <a:pt x="73832" y="55017"/>
                  <a:pt x="74136" y="54956"/>
                </a:cubicBezTo>
                <a:close/>
                <a:moveTo>
                  <a:pt x="74926" y="56536"/>
                </a:moveTo>
                <a:cubicBezTo>
                  <a:pt x="74592" y="56628"/>
                  <a:pt x="74440" y="56962"/>
                  <a:pt x="74592" y="57235"/>
                </a:cubicBezTo>
                <a:cubicBezTo>
                  <a:pt x="74744" y="57509"/>
                  <a:pt x="75108" y="57661"/>
                  <a:pt x="75412" y="57570"/>
                </a:cubicBezTo>
                <a:cubicBezTo>
                  <a:pt x="75747" y="57509"/>
                  <a:pt x="75868" y="57205"/>
                  <a:pt x="75747" y="56901"/>
                </a:cubicBezTo>
                <a:cubicBezTo>
                  <a:pt x="75595" y="56628"/>
                  <a:pt x="75230" y="56445"/>
                  <a:pt x="74926" y="56536"/>
                </a:cubicBezTo>
                <a:close/>
                <a:moveTo>
                  <a:pt x="76172" y="59120"/>
                </a:moveTo>
                <a:cubicBezTo>
                  <a:pt x="75838" y="59211"/>
                  <a:pt x="75686" y="59515"/>
                  <a:pt x="75838" y="59819"/>
                </a:cubicBezTo>
                <a:cubicBezTo>
                  <a:pt x="75990" y="60093"/>
                  <a:pt x="76324" y="60245"/>
                  <a:pt x="76659" y="60153"/>
                </a:cubicBezTo>
                <a:cubicBezTo>
                  <a:pt x="77023" y="60093"/>
                  <a:pt x="77175" y="59789"/>
                  <a:pt x="77023" y="59515"/>
                </a:cubicBezTo>
                <a:cubicBezTo>
                  <a:pt x="76871" y="59211"/>
                  <a:pt x="76507" y="59059"/>
                  <a:pt x="76172" y="59120"/>
                </a:cubicBezTo>
                <a:close/>
                <a:moveTo>
                  <a:pt x="77449" y="61673"/>
                </a:moveTo>
                <a:cubicBezTo>
                  <a:pt x="77084" y="61734"/>
                  <a:pt x="76932" y="62068"/>
                  <a:pt x="77084" y="62372"/>
                </a:cubicBezTo>
                <a:cubicBezTo>
                  <a:pt x="77236" y="62615"/>
                  <a:pt x="77601" y="62767"/>
                  <a:pt x="77935" y="62707"/>
                </a:cubicBezTo>
                <a:cubicBezTo>
                  <a:pt x="78270" y="62615"/>
                  <a:pt x="78422" y="62312"/>
                  <a:pt x="78270" y="62068"/>
                </a:cubicBezTo>
                <a:cubicBezTo>
                  <a:pt x="78118" y="61764"/>
                  <a:pt x="77723" y="61612"/>
                  <a:pt x="77449" y="61673"/>
                </a:cubicBezTo>
                <a:close/>
                <a:moveTo>
                  <a:pt x="78634" y="64196"/>
                </a:moveTo>
                <a:cubicBezTo>
                  <a:pt x="78300" y="64257"/>
                  <a:pt x="78148" y="64561"/>
                  <a:pt x="78300" y="64865"/>
                </a:cubicBezTo>
                <a:cubicBezTo>
                  <a:pt x="78452" y="65138"/>
                  <a:pt x="78786" y="65290"/>
                  <a:pt x="79151" y="65199"/>
                </a:cubicBezTo>
                <a:cubicBezTo>
                  <a:pt x="79485" y="65138"/>
                  <a:pt x="79637" y="64834"/>
                  <a:pt x="79485" y="64561"/>
                </a:cubicBezTo>
                <a:cubicBezTo>
                  <a:pt x="79364" y="64257"/>
                  <a:pt x="78999" y="64105"/>
                  <a:pt x="78634" y="64196"/>
                </a:cubicBezTo>
                <a:close/>
                <a:moveTo>
                  <a:pt x="79911" y="66719"/>
                </a:moveTo>
                <a:cubicBezTo>
                  <a:pt x="79546" y="66810"/>
                  <a:pt x="79394" y="67114"/>
                  <a:pt x="79546" y="67418"/>
                </a:cubicBezTo>
                <a:cubicBezTo>
                  <a:pt x="79729" y="67692"/>
                  <a:pt x="80063" y="67844"/>
                  <a:pt x="80397" y="67752"/>
                </a:cubicBezTo>
                <a:cubicBezTo>
                  <a:pt x="80732" y="67692"/>
                  <a:pt x="80884" y="67388"/>
                  <a:pt x="80732" y="67114"/>
                </a:cubicBezTo>
                <a:cubicBezTo>
                  <a:pt x="80580" y="66810"/>
                  <a:pt x="80215" y="66658"/>
                  <a:pt x="79911" y="66719"/>
                </a:cubicBezTo>
                <a:close/>
                <a:moveTo>
                  <a:pt x="81157" y="69272"/>
                </a:moveTo>
                <a:cubicBezTo>
                  <a:pt x="80823" y="69333"/>
                  <a:pt x="80671" y="69667"/>
                  <a:pt x="80823" y="69971"/>
                </a:cubicBezTo>
                <a:cubicBezTo>
                  <a:pt x="80975" y="70214"/>
                  <a:pt x="81340" y="70366"/>
                  <a:pt x="81644" y="70306"/>
                </a:cubicBezTo>
                <a:cubicBezTo>
                  <a:pt x="81978" y="70214"/>
                  <a:pt x="82130" y="69910"/>
                  <a:pt x="81978" y="69667"/>
                </a:cubicBezTo>
                <a:cubicBezTo>
                  <a:pt x="81826" y="69363"/>
                  <a:pt x="81461" y="69211"/>
                  <a:pt x="81157" y="69272"/>
                </a:cubicBezTo>
                <a:close/>
                <a:moveTo>
                  <a:pt x="82403" y="71856"/>
                </a:moveTo>
                <a:cubicBezTo>
                  <a:pt x="82069" y="71947"/>
                  <a:pt x="81917" y="72251"/>
                  <a:pt x="82069" y="72555"/>
                </a:cubicBezTo>
                <a:cubicBezTo>
                  <a:pt x="82221" y="72859"/>
                  <a:pt x="82586" y="73011"/>
                  <a:pt x="82890" y="72889"/>
                </a:cubicBezTo>
                <a:cubicBezTo>
                  <a:pt x="83255" y="72798"/>
                  <a:pt x="83407" y="72494"/>
                  <a:pt x="83255" y="72251"/>
                </a:cubicBezTo>
                <a:cubicBezTo>
                  <a:pt x="83103" y="71947"/>
                  <a:pt x="82707" y="71795"/>
                  <a:pt x="82403" y="71856"/>
                </a:cubicBezTo>
                <a:close/>
                <a:moveTo>
                  <a:pt x="50336" y="8967"/>
                </a:moveTo>
                <a:cubicBezTo>
                  <a:pt x="50518" y="8785"/>
                  <a:pt x="50670" y="8481"/>
                  <a:pt x="50640" y="8299"/>
                </a:cubicBezTo>
                <a:cubicBezTo>
                  <a:pt x="50610" y="8116"/>
                  <a:pt x="50458" y="8055"/>
                  <a:pt x="50214" y="8268"/>
                </a:cubicBezTo>
                <a:cubicBezTo>
                  <a:pt x="50002" y="8451"/>
                  <a:pt x="49850" y="8755"/>
                  <a:pt x="49880" y="8937"/>
                </a:cubicBezTo>
                <a:cubicBezTo>
                  <a:pt x="49910" y="9119"/>
                  <a:pt x="50154" y="9119"/>
                  <a:pt x="50336" y="8967"/>
                </a:cubicBezTo>
                <a:close/>
                <a:moveTo>
                  <a:pt x="50610" y="10153"/>
                </a:moveTo>
                <a:cubicBezTo>
                  <a:pt x="50427" y="10335"/>
                  <a:pt x="50306" y="10700"/>
                  <a:pt x="50366" y="10913"/>
                </a:cubicBezTo>
                <a:cubicBezTo>
                  <a:pt x="50458" y="11125"/>
                  <a:pt x="50640" y="11186"/>
                  <a:pt x="50822" y="10943"/>
                </a:cubicBezTo>
                <a:cubicBezTo>
                  <a:pt x="51035" y="10761"/>
                  <a:pt x="51126" y="10426"/>
                  <a:pt x="51065" y="10183"/>
                </a:cubicBezTo>
                <a:cubicBezTo>
                  <a:pt x="50974" y="9970"/>
                  <a:pt x="50792" y="9970"/>
                  <a:pt x="50610" y="10153"/>
                </a:cubicBezTo>
                <a:close/>
                <a:moveTo>
                  <a:pt x="51278" y="12220"/>
                </a:moveTo>
                <a:cubicBezTo>
                  <a:pt x="51096" y="12402"/>
                  <a:pt x="51035" y="12736"/>
                  <a:pt x="51096" y="12980"/>
                </a:cubicBezTo>
                <a:cubicBezTo>
                  <a:pt x="51187" y="13192"/>
                  <a:pt x="51430" y="13223"/>
                  <a:pt x="51643" y="13040"/>
                </a:cubicBezTo>
                <a:cubicBezTo>
                  <a:pt x="51825" y="12858"/>
                  <a:pt x="51886" y="12524"/>
                  <a:pt x="51825" y="12280"/>
                </a:cubicBezTo>
                <a:cubicBezTo>
                  <a:pt x="51704" y="12068"/>
                  <a:pt x="51491" y="12007"/>
                  <a:pt x="51278" y="12220"/>
                </a:cubicBezTo>
                <a:close/>
                <a:moveTo>
                  <a:pt x="52616" y="15350"/>
                </a:moveTo>
                <a:cubicBezTo>
                  <a:pt x="52798" y="15168"/>
                  <a:pt x="52889" y="14834"/>
                  <a:pt x="52768" y="14560"/>
                </a:cubicBezTo>
                <a:cubicBezTo>
                  <a:pt x="52646" y="14287"/>
                  <a:pt x="52403" y="14256"/>
                  <a:pt x="52190" y="14408"/>
                </a:cubicBezTo>
                <a:cubicBezTo>
                  <a:pt x="52008" y="14590"/>
                  <a:pt x="51947" y="14955"/>
                  <a:pt x="52038" y="15198"/>
                </a:cubicBezTo>
                <a:cubicBezTo>
                  <a:pt x="52160" y="15472"/>
                  <a:pt x="52433" y="15563"/>
                  <a:pt x="52616" y="15350"/>
                </a:cubicBezTo>
                <a:close/>
                <a:moveTo>
                  <a:pt x="53801" y="17782"/>
                </a:moveTo>
                <a:cubicBezTo>
                  <a:pt x="54014" y="17630"/>
                  <a:pt x="54105" y="17296"/>
                  <a:pt x="53983" y="17022"/>
                </a:cubicBezTo>
                <a:cubicBezTo>
                  <a:pt x="53831" y="16779"/>
                  <a:pt x="53558" y="16688"/>
                  <a:pt x="53345" y="16840"/>
                </a:cubicBezTo>
                <a:cubicBezTo>
                  <a:pt x="53102" y="16992"/>
                  <a:pt x="53072" y="17326"/>
                  <a:pt x="53193" y="17600"/>
                </a:cubicBezTo>
                <a:cubicBezTo>
                  <a:pt x="53315" y="17873"/>
                  <a:pt x="53558" y="17934"/>
                  <a:pt x="53801" y="17782"/>
                </a:cubicBezTo>
                <a:close/>
                <a:moveTo>
                  <a:pt x="55017" y="20305"/>
                </a:moveTo>
                <a:cubicBezTo>
                  <a:pt x="55290" y="20153"/>
                  <a:pt x="55351" y="19819"/>
                  <a:pt x="55230" y="19545"/>
                </a:cubicBezTo>
                <a:cubicBezTo>
                  <a:pt x="55078" y="19271"/>
                  <a:pt x="54774" y="19150"/>
                  <a:pt x="54531" y="19302"/>
                </a:cubicBezTo>
                <a:cubicBezTo>
                  <a:pt x="54287" y="19454"/>
                  <a:pt x="54227" y="19819"/>
                  <a:pt x="54318" y="20062"/>
                </a:cubicBezTo>
                <a:cubicBezTo>
                  <a:pt x="54470" y="20335"/>
                  <a:pt x="54774" y="20426"/>
                  <a:pt x="55017" y="20305"/>
                </a:cubicBezTo>
                <a:close/>
                <a:moveTo>
                  <a:pt x="55777" y="21855"/>
                </a:moveTo>
                <a:cubicBezTo>
                  <a:pt x="55503" y="22007"/>
                  <a:pt x="55442" y="22311"/>
                  <a:pt x="55534" y="22615"/>
                </a:cubicBezTo>
                <a:cubicBezTo>
                  <a:pt x="55655" y="22888"/>
                  <a:pt x="55990" y="23040"/>
                  <a:pt x="56263" y="22888"/>
                </a:cubicBezTo>
                <a:cubicBezTo>
                  <a:pt x="56537" y="22767"/>
                  <a:pt x="56689" y="22433"/>
                  <a:pt x="56537" y="22129"/>
                </a:cubicBezTo>
                <a:cubicBezTo>
                  <a:pt x="56385" y="21825"/>
                  <a:pt x="56050" y="21703"/>
                  <a:pt x="55777" y="21855"/>
                </a:cubicBezTo>
                <a:close/>
                <a:moveTo>
                  <a:pt x="57023" y="24469"/>
                </a:moveTo>
                <a:cubicBezTo>
                  <a:pt x="56749" y="24591"/>
                  <a:pt x="56658" y="24925"/>
                  <a:pt x="56749" y="25199"/>
                </a:cubicBezTo>
                <a:cubicBezTo>
                  <a:pt x="56871" y="25472"/>
                  <a:pt x="57175" y="25594"/>
                  <a:pt x="57479" y="25472"/>
                </a:cubicBezTo>
                <a:cubicBezTo>
                  <a:pt x="57753" y="25351"/>
                  <a:pt x="57935" y="25016"/>
                  <a:pt x="57783" y="24743"/>
                </a:cubicBezTo>
                <a:cubicBezTo>
                  <a:pt x="57661" y="24469"/>
                  <a:pt x="57327" y="24317"/>
                  <a:pt x="57023" y="24469"/>
                </a:cubicBezTo>
                <a:close/>
                <a:moveTo>
                  <a:pt x="58087" y="26901"/>
                </a:moveTo>
                <a:cubicBezTo>
                  <a:pt x="57813" y="27022"/>
                  <a:pt x="57661" y="27357"/>
                  <a:pt x="57783" y="27600"/>
                </a:cubicBezTo>
                <a:cubicBezTo>
                  <a:pt x="57874" y="27843"/>
                  <a:pt x="58178" y="27934"/>
                  <a:pt x="58421" y="27782"/>
                </a:cubicBezTo>
                <a:cubicBezTo>
                  <a:pt x="58695" y="27661"/>
                  <a:pt x="58877" y="27357"/>
                  <a:pt x="58816" y="27083"/>
                </a:cubicBezTo>
                <a:cubicBezTo>
                  <a:pt x="58695" y="26870"/>
                  <a:pt x="58391" y="26749"/>
                  <a:pt x="58087" y="26901"/>
                </a:cubicBezTo>
                <a:close/>
                <a:moveTo>
                  <a:pt x="58938" y="29120"/>
                </a:moveTo>
                <a:cubicBezTo>
                  <a:pt x="58664" y="29241"/>
                  <a:pt x="58512" y="29545"/>
                  <a:pt x="58573" y="29758"/>
                </a:cubicBezTo>
                <a:cubicBezTo>
                  <a:pt x="58664" y="29971"/>
                  <a:pt x="58938" y="30062"/>
                  <a:pt x="59181" y="29940"/>
                </a:cubicBezTo>
                <a:cubicBezTo>
                  <a:pt x="59455" y="29788"/>
                  <a:pt x="59637" y="29545"/>
                  <a:pt x="59576" y="29302"/>
                </a:cubicBezTo>
                <a:cubicBezTo>
                  <a:pt x="59485" y="29089"/>
                  <a:pt x="59181" y="28998"/>
                  <a:pt x="58938" y="29120"/>
                </a:cubicBezTo>
                <a:close/>
                <a:moveTo>
                  <a:pt x="59576" y="31217"/>
                </a:moveTo>
                <a:cubicBezTo>
                  <a:pt x="59303" y="31369"/>
                  <a:pt x="59151" y="31612"/>
                  <a:pt x="59181" y="31855"/>
                </a:cubicBezTo>
                <a:cubicBezTo>
                  <a:pt x="59272" y="32068"/>
                  <a:pt x="59546" y="32159"/>
                  <a:pt x="59789" y="32007"/>
                </a:cubicBezTo>
                <a:cubicBezTo>
                  <a:pt x="60063" y="31855"/>
                  <a:pt x="60245" y="31582"/>
                  <a:pt x="60215" y="31369"/>
                </a:cubicBezTo>
                <a:cubicBezTo>
                  <a:pt x="60154" y="31126"/>
                  <a:pt x="59850" y="31065"/>
                  <a:pt x="59576" y="31217"/>
                </a:cubicBezTo>
                <a:close/>
                <a:moveTo>
                  <a:pt x="60184" y="33253"/>
                </a:moveTo>
                <a:cubicBezTo>
                  <a:pt x="59911" y="33405"/>
                  <a:pt x="59759" y="33709"/>
                  <a:pt x="59789" y="33952"/>
                </a:cubicBezTo>
                <a:cubicBezTo>
                  <a:pt x="59880" y="34165"/>
                  <a:pt x="60154" y="34256"/>
                  <a:pt x="60397" y="34104"/>
                </a:cubicBezTo>
                <a:cubicBezTo>
                  <a:pt x="60671" y="33952"/>
                  <a:pt x="60853" y="33679"/>
                  <a:pt x="60792" y="33436"/>
                </a:cubicBezTo>
                <a:cubicBezTo>
                  <a:pt x="60792" y="33162"/>
                  <a:pt x="60488" y="33101"/>
                  <a:pt x="60184" y="33253"/>
                </a:cubicBezTo>
                <a:close/>
                <a:moveTo>
                  <a:pt x="60914" y="35381"/>
                </a:moveTo>
                <a:cubicBezTo>
                  <a:pt x="60640" y="35533"/>
                  <a:pt x="60488" y="35837"/>
                  <a:pt x="60549" y="36080"/>
                </a:cubicBezTo>
                <a:cubicBezTo>
                  <a:pt x="60640" y="36293"/>
                  <a:pt x="60944" y="36414"/>
                  <a:pt x="61248" y="36263"/>
                </a:cubicBezTo>
                <a:cubicBezTo>
                  <a:pt x="61552" y="36111"/>
                  <a:pt x="61704" y="35807"/>
                  <a:pt x="61613" y="35563"/>
                </a:cubicBezTo>
                <a:cubicBezTo>
                  <a:pt x="61461" y="35320"/>
                  <a:pt x="61157" y="35229"/>
                  <a:pt x="60914" y="35381"/>
                </a:cubicBezTo>
                <a:close/>
                <a:moveTo>
                  <a:pt x="61765" y="37661"/>
                </a:moveTo>
                <a:cubicBezTo>
                  <a:pt x="61461" y="37813"/>
                  <a:pt x="61370" y="38147"/>
                  <a:pt x="61461" y="38421"/>
                </a:cubicBezTo>
                <a:cubicBezTo>
                  <a:pt x="61582" y="38694"/>
                  <a:pt x="61917" y="38816"/>
                  <a:pt x="62190" y="38664"/>
                </a:cubicBezTo>
                <a:cubicBezTo>
                  <a:pt x="62494" y="38512"/>
                  <a:pt x="62646" y="38208"/>
                  <a:pt x="62525" y="37904"/>
                </a:cubicBezTo>
                <a:cubicBezTo>
                  <a:pt x="62433" y="37630"/>
                  <a:pt x="62069" y="37539"/>
                  <a:pt x="61765" y="37661"/>
                </a:cubicBezTo>
                <a:close/>
                <a:moveTo>
                  <a:pt x="63437" y="41247"/>
                </a:moveTo>
                <a:cubicBezTo>
                  <a:pt x="63740" y="41095"/>
                  <a:pt x="63892" y="40791"/>
                  <a:pt x="63740" y="40487"/>
                </a:cubicBezTo>
                <a:cubicBezTo>
                  <a:pt x="63589" y="40214"/>
                  <a:pt x="63254" y="40062"/>
                  <a:pt x="62920" y="40214"/>
                </a:cubicBezTo>
                <a:cubicBezTo>
                  <a:pt x="62616" y="40366"/>
                  <a:pt x="62494" y="40700"/>
                  <a:pt x="62616" y="40974"/>
                </a:cubicBezTo>
                <a:cubicBezTo>
                  <a:pt x="62798" y="41278"/>
                  <a:pt x="63133" y="41399"/>
                  <a:pt x="63437" y="41247"/>
                </a:cubicBezTo>
                <a:close/>
                <a:moveTo>
                  <a:pt x="64744" y="43770"/>
                </a:moveTo>
                <a:cubicBezTo>
                  <a:pt x="65047" y="43618"/>
                  <a:pt x="65199" y="43314"/>
                  <a:pt x="65047" y="43071"/>
                </a:cubicBezTo>
                <a:cubicBezTo>
                  <a:pt x="64896" y="42798"/>
                  <a:pt x="64500" y="42676"/>
                  <a:pt x="64227" y="42828"/>
                </a:cubicBezTo>
                <a:cubicBezTo>
                  <a:pt x="63892" y="42980"/>
                  <a:pt x="63771" y="43314"/>
                  <a:pt x="63892" y="43588"/>
                </a:cubicBezTo>
                <a:cubicBezTo>
                  <a:pt x="64044" y="43831"/>
                  <a:pt x="64440" y="43892"/>
                  <a:pt x="64744" y="43770"/>
                </a:cubicBezTo>
                <a:close/>
                <a:moveTo>
                  <a:pt x="65990" y="46202"/>
                </a:moveTo>
                <a:cubicBezTo>
                  <a:pt x="66294" y="46050"/>
                  <a:pt x="66446" y="45746"/>
                  <a:pt x="66324" y="45503"/>
                </a:cubicBezTo>
                <a:cubicBezTo>
                  <a:pt x="66172" y="45229"/>
                  <a:pt x="65807" y="45108"/>
                  <a:pt x="65503" y="45260"/>
                </a:cubicBezTo>
                <a:cubicBezTo>
                  <a:pt x="65199" y="45412"/>
                  <a:pt x="65047" y="45746"/>
                  <a:pt x="65199" y="46019"/>
                </a:cubicBezTo>
                <a:cubicBezTo>
                  <a:pt x="65351" y="46263"/>
                  <a:pt x="65686" y="46323"/>
                  <a:pt x="65990" y="46202"/>
                </a:cubicBezTo>
                <a:close/>
                <a:moveTo>
                  <a:pt x="67297" y="48603"/>
                </a:moveTo>
                <a:cubicBezTo>
                  <a:pt x="67601" y="48451"/>
                  <a:pt x="67753" y="48147"/>
                  <a:pt x="67631" y="47874"/>
                </a:cubicBezTo>
                <a:cubicBezTo>
                  <a:pt x="67479" y="47630"/>
                  <a:pt x="67084" y="47509"/>
                  <a:pt x="66780" y="47661"/>
                </a:cubicBezTo>
                <a:cubicBezTo>
                  <a:pt x="66476" y="47813"/>
                  <a:pt x="66355" y="48147"/>
                  <a:pt x="66476" y="48421"/>
                </a:cubicBezTo>
                <a:cubicBezTo>
                  <a:pt x="66598" y="48694"/>
                  <a:pt x="66993" y="48755"/>
                  <a:pt x="67297" y="48603"/>
                </a:cubicBezTo>
                <a:close/>
                <a:moveTo>
                  <a:pt x="68573" y="51004"/>
                </a:moveTo>
                <a:cubicBezTo>
                  <a:pt x="68877" y="50852"/>
                  <a:pt x="69029" y="50518"/>
                  <a:pt x="68908" y="50244"/>
                </a:cubicBezTo>
                <a:cubicBezTo>
                  <a:pt x="68756" y="49971"/>
                  <a:pt x="68391" y="49849"/>
                  <a:pt x="68087" y="50001"/>
                </a:cubicBezTo>
                <a:cubicBezTo>
                  <a:pt x="67783" y="50153"/>
                  <a:pt x="67631" y="50518"/>
                  <a:pt x="67783" y="50761"/>
                </a:cubicBezTo>
                <a:cubicBezTo>
                  <a:pt x="67905" y="51065"/>
                  <a:pt x="68239" y="51156"/>
                  <a:pt x="68573" y="51004"/>
                </a:cubicBezTo>
                <a:close/>
                <a:moveTo>
                  <a:pt x="69880" y="53466"/>
                </a:moveTo>
                <a:cubicBezTo>
                  <a:pt x="70184" y="53314"/>
                  <a:pt x="70336" y="52980"/>
                  <a:pt x="70215" y="52707"/>
                </a:cubicBezTo>
                <a:cubicBezTo>
                  <a:pt x="70063" y="52433"/>
                  <a:pt x="69668" y="52342"/>
                  <a:pt x="69394" y="52494"/>
                </a:cubicBezTo>
                <a:cubicBezTo>
                  <a:pt x="69060" y="52646"/>
                  <a:pt x="68938" y="52980"/>
                  <a:pt x="69060" y="53254"/>
                </a:cubicBezTo>
                <a:cubicBezTo>
                  <a:pt x="69181" y="53558"/>
                  <a:pt x="69516" y="53618"/>
                  <a:pt x="69880" y="53466"/>
                </a:cubicBezTo>
                <a:close/>
                <a:moveTo>
                  <a:pt x="70640" y="54986"/>
                </a:moveTo>
                <a:cubicBezTo>
                  <a:pt x="70336" y="55138"/>
                  <a:pt x="70184" y="55473"/>
                  <a:pt x="70336" y="55746"/>
                </a:cubicBezTo>
                <a:cubicBezTo>
                  <a:pt x="70488" y="56020"/>
                  <a:pt x="70823" y="56141"/>
                  <a:pt x="71157" y="55989"/>
                </a:cubicBezTo>
                <a:cubicBezTo>
                  <a:pt x="71461" y="55837"/>
                  <a:pt x="71613" y="55473"/>
                  <a:pt x="71491" y="55229"/>
                </a:cubicBezTo>
                <a:cubicBezTo>
                  <a:pt x="71370" y="54956"/>
                  <a:pt x="70975" y="54834"/>
                  <a:pt x="70640" y="54986"/>
                </a:cubicBezTo>
                <a:close/>
                <a:moveTo>
                  <a:pt x="71917" y="57600"/>
                </a:moveTo>
                <a:cubicBezTo>
                  <a:pt x="71613" y="57752"/>
                  <a:pt x="71461" y="58117"/>
                  <a:pt x="71583" y="58421"/>
                </a:cubicBezTo>
                <a:cubicBezTo>
                  <a:pt x="71735" y="58664"/>
                  <a:pt x="72069" y="58786"/>
                  <a:pt x="72403" y="58664"/>
                </a:cubicBezTo>
                <a:cubicBezTo>
                  <a:pt x="72768" y="58512"/>
                  <a:pt x="72920" y="58178"/>
                  <a:pt x="72768" y="57904"/>
                </a:cubicBezTo>
                <a:cubicBezTo>
                  <a:pt x="72646" y="57570"/>
                  <a:pt x="72251" y="57448"/>
                  <a:pt x="71917" y="57600"/>
                </a:cubicBezTo>
                <a:close/>
                <a:moveTo>
                  <a:pt x="73163" y="60184"/>
                </a:moveTo>
                <a:cubicBezTo>
                  <a:pt x="72829" y="60336"/>
                  <a:pt x="72677" y="60701"/>
                  <a:pt x="72829" y="60944"/>
                </a:cubicBezTo>
                <a:cubicBezTo>
                  <a:pt x="72981" y="61217"/>
                  <a:pt x="73315" y="61339"/>
                  <a:pt x="73680" y="61187"/>
                </a:cubicBezTo>
                <a:cubicBezTo>
                  <a:pt x="74014" y="61035"/>
                  <a:pt x="74166" y="60701"/>
                  <a:pt x="74014" y="60427"/>
                </a:cubicBezTo>
                <a:cubicBezTo>
                  <a:pt x="73893" y="60153"/>
                  <a:pt x="73528" y="60032"/>
                  <a:pt x="73163" y="60184"/>
                </a:cubicBezTo>
                <a:close/>
                <a:moveTo>
                  <a:pt x="74896" y="63740"/>
                </a:moveTo>
                <a:cubicBezTo>
                  <a:pt x="75230" y="63588"/>
                  <a:pt x="75382" y="63284"/>
                  <a:pt x="75230" y="62980"/>
                </a:cubicBezTo>
                <a:cubicBezTo>
                  <a:pt x="75078" y="62707"/>
                  <a:pt x="74744" y="62585"/>
                  <a:pt x="74409" y="62707"/>
                </a:cubicBezTo>
                <a:cubicBezTo>
                  <a:pt x="74045" y="62859"/>
                  <a:pt x="73893" y="63193"/>
                  <a:pt x="74045" y="63467"/>
                </a:cubicBezTo>
                <a:cubicBezTo>
                  <a:pt x="74197" y="63771"/>
                  <a:pt x="74592" y="63892"/>
                  <a:pt x="74896" y="63740"/>
                </a:cubicBezTo>
                <a:close/>
                <a:moveTo>
                  <a:pt x="76142" y="66233"/>
                </a:moveTo>
                <a:cubicBezTo>
                  <a:pt x="76476" y="66081"/>
                  <a:pt x="76628" y="65777"/>
                  <a:pt x="76476" y="65473"/>
                </a:cubicBezTo>
                <a:cubicBezTo>
                  <a:pt x="76324" y="65199"/>
                  <a:pt x="75990" y="65108"/>
                  <a:pt x="75656" y="65199"/>
                </a:cubicBezTo>
                <a:cubicBezTo>
                  <a:pt x="75321" y="65351"/>
                  <a:pt x="75169" y="65716"/>
                  <a:pt x="75321" y="65959"/>
                </a:cubicBezTo>
                <a:cubicBezTo>
                  <a:pt x="75443" y="66263"/>
                  <a:pt x="75808" y="66385"/>
                  <a:pt x="76142" y="66233"/>
                </a:cubicBezTo>
                <a:close/>
                <a:moveTo>
                  <a:pt x="77388" y="68786"/>
                </a:moveTo>
                <a:cubicBezTo>
                  <a:pt x="77723" y="68634"/>
                  <a:pt x="77874" y="68330"/>
                  <a:pt x="77723" y="68026"/>
                </a:cubicBezTo>
                <a:cubicBezTo>
                  <a:pt x="77571" y="67752"/>
                  <a:pt x="77206" y="67631"/>
                  <a:pt x="76902" y="67752"/>
                </a:cubicBezTo>
                <a:cubicBezTo>
                  <a:pt x="76567" y="67904"/>
                  <a:pt x="76415" y="68239"/>
                  <a:pt x="76567" y="68512"/>
                </a:cubicBezTo>
                <a:cubicBezTo>
                  <a:pt x="76689" y="68786"/>
                  <a:pt x="77054" y="68907"/>
                  <a:pt x="77388" y="68786"/>
                </a:cubicBezTo>
                <a:close/>
                <a:moveTo>
                  <a:pt x="78634" y="71339"/>
                </a:moveTo>
                <a:cubicBezTo>
                  <a:pt x="78969" y="71187"/>
                  <a:pt x="79090" y="70883"/>
                  <a:pt x="78999" y="70579"/>
                </a:cubicBezTo>
                <a:cubicBezTo>
                  <a:pt x="78847" y="70306"/>
                  <a:pt x="78452" y="70154"/>
                  <a:pt x="78148" y="70306"/>
                </a:cubicBezTo>
                <a:cubicBezTo>
                  <a:pt x="77844" y="70458"/>
                  <a:pt x="77692" y="70792"/>
                  <a:pt x="77814" y="71065"/>
                </a:cubicBezTo>
                <a:cubicBezTo>
                  <a:pt x="77966" y="71339"/>
                  <a:pt x="78300" y="71430"/>
                  <a:pt x="78634" y="71339"/>
                </a:cubicBezTo>
                <a:close/>
                <a:moveTo>
                  <a:pt x="79394" y="72889"/>
                </a:moveTo>
                <a:cubicBezTo>
                  <a:pt x="79090" y="73041"/>
                  <a:pt x="78969" y="73376"/>
                  <a:pt x="79090" y="73649"/>
                </a:cubicBezTo>
                <a:cubicBezTo>
                  <a:pt x="79242" y="73953"/>
                  <a:pt x="79607" y="74075"/>
                  <a:pt x="79941" y="73892"/>
                </a:cubicBezTo>
                <a:cubicBezTo>
                  <a:pt x="80245" y="73771"/>
                  <a:pt x="80397" y="73467"/>
                  <a:pt x="80276" y="73132"/>
                </a:cubicBezTo>
                <a:cubicBezTo>
                  <a:pt x="80093" y="72889"/>
                  <a:pt x="79759" y="72768"/>
                  <a:pt x="79394" y="72889"/>
                </a:cubicBezTo>
                <a:close/>
                <a:moveTo>
                  <a:pt x="48391" y="10700"/>
                </a:moveTo>
                <a:cubicBezTo>
                  <a:pt x="48634" y="10487"/>
                  <a:pt x="48755" y="10153"/>
                  <a:pt x="48664" y="9970"/>
                </a:cubicBezTo>
                <a:cubicBezTo>
                  <a:pt x="48634" y="9727"/>
                  <a:pt x="48391" y="9727"/>
                  <a:pt x="48147" y="9879"/>
                </a:cubicBezTo>
                <a:cubicBezTo>
                  <a:pt x="47904" y="10092"/>
                  <a:pt x="47752" y="10365"/>
                  <a:pt x="47844" y="10609"/>
                </a:cubicBezTo>
                <a:cubicBezTo>
                  <a:pt x="47935" y="10852"/>
                  <a:pt x="48208" y="10882"/>
                  <a:pt x="48391" y="10700"/>
                </a:cubicBezTo>
                <a:close/>
                <a:moveTo>
                  <a:pt x="49120" y="12736"/>
                </a:moveTo>
                <a:cubicBezTo>
                  <a:pt x="49303" y="12554"/>
                  <a:pt x="49394" y="12220"/>
                  <a:pt x="49303" y="11976"/>
                </a:cubicBezTo>
                <a:cubicBezTo>
                  <a:pt x="49242" y="11764"/>
                  <a:pt x="48999" y="11764"/>
                  <a:pt x="48816" y="11946"/>
                </a:cubicBezTo>
                <a:cubicBezTo>
                  <a:pt x="48634" y="12128"/>
                  <a:pt x="48512" y="12463"/>
                  <a:pt x="48634" y="12706"/>
                </a:cubicBezTo>
                <a:cubicBezTo>
                  <a:pt x="48695" y="12888"/>
                  <a:pt x="48938" y="12919"/>
                  <a:pt x="49120" y="12736"/>
                </a:cubicBezTo>
                <a:close/>
                <a:moveTo>
                  <a:pt x="49971" y="14834"/>
                </a:moveTo>
                <a:cubicBezTo>
                  <a:pt x="50123" y="14651"/>
                  <a:pt x="50184" y="14287"/>
                  <a:pt x="50123" y="14074"/>
                </a:cubicBezTo>
                <a:cubicBezTo>
                  <a:pt x="50002" y="13831"/>
                  <a:pt x="49819" y="13800"/>
                  <a:pt x="49606" y="13983"/>
                </a:cubicBezTo>
                <a:cubicBezTo>
                  <a:pt x="49424" y="14195"/>
                  <a:pt x="49394" y="14530"/>
                  <a:pt x="49455" y="14742"/>
                </a:cubicBezTo>
                <a:cubicBezTo>
                  <a:pt x="49576" y="14986"/>
                  <a:pt x="49819" y="15016"/>
                  <a:pt x="49971" y="14834"/>
                </a:cubicBezTo>
                <a:close/>
                <a:moveTo>
                  <a:pt x="50944" y="16992"/>
                </a:moveTo>
                <a:cubicBezTo>
                  <a:pt x="51096" y="16809"/>
                  <a:pt x="51187" y="16445"/>
                  <a:pt x="51065" y="16232"/>
                </a:cubicBezTo>
                <a:cubicBezTo>
                  <a:pt x="50944" y="16019"/>
                  <a:pt x="50731" y="15928"/>
                  <a:pt x="50579" y="16110"/>
                </a:cubicBezTo>
                <a:cubicBezTo>
                  <a:pt x="50427" y="16323"/>
                  <a:pt x="50336" y="16657"/>
                  <a:pt x="50458" y="16870"/>
                </a:cubicBezTo>
                <a:cubicBezTo>
                  <a:pt x="50579" y="17144"/>
                  <a:pt x="50762" y="17174"/>
                  <a:pt x="50944" y="16992"/>
                </a:cubicBezTo>
                <a:close/>
                <a:moveTo>
                  <a:pt x="52008" y="19271"/>
                </a:moveTo>
                <a:cubicBezTo>
                  <a:pt x="52160" y="19119"/>
                  <a:pt x="52251" y="18785"/>
                  <a:pt x="52129" y="18511"/>
                </a:cubicBezTo>
                <a:cubicBezTo>
                  <a:pt x="52008" y="18238"/>
                  <a:pt x="51795" y="18208"/>
                  <a:pt x="51582" y="18360"/>
                </a:cubicBezTo>
                <a:cubicBezTo>
                  <a:pt x="51430" y="18542"/>
                  <a:pt x="51400" y="18846"/>
                  <a:pt x="51521" y="19119"/>
                </a:cubicBezTo>
                <a:cubicBezTo>
                  <a:pt x="51582" y="19363"/>
                  <a:pt x="51825" y="19423"/>
                  <a:pt x="52008" y="19271"/>
                </a:cubicBezTo>
                <a:close/>
                <a:moveTo>
                  <a:pt x="53102" y="21642"/>
                </a:moveTo>
                <a:cubicBezTo>
                  <a:pt x="53315" y="21490"/>
                  <a:pt x="53345" y="21126"/>
                  <a:pt x="53224" y="20882"/>
                </a:cubicBezTo>
                <a:cubicBezTo>
                  <a:pt x="53102" y="20609"/>
                  <a:pt x="52859" y="20518"/>
                  <a:pt x="52707" y="20670"/>
                </a:cubicBezTo>
                <a:cubicBezTo>
                  <a:pt x="52494" y="20822"/>
                  <a:pt x="52494" y="21186"/>
                  <a:pt x="52616" y="21429"/>
                </a:cubicBezTo>
                <a:cubicBezTo>
                  <a:pt x="52707" y="21703"/>
                  <a:pt x="52920" y="21794"/>
                  <a:pt x="53102" y="21642"/>
                </a:cubicBezTo>
                <a:close/>
                <a:moveTo>
                  <a:pt x="54227" y="24104"/>
                </a:moveTo>
                <a:cubicBezTo>
                  <a:pt x="54409" y="23952"/>
                  <a:pt x="54439" y="23618"/>
                  <a:pt x="54318" y="23344"/>
                </a:cubicBezTo>
                <a:cubicBezTo>
                  <a:pt x="54227" y="23071"/>
                  <a:pt x="53953" y="22949"/>
                  <a:pt x="53771" y="23101"/>
                </a:cubicBezTo>
                <a:cubicBezTo>
                  <a:pt x="53558" y="23253"/>
                  <a:pt x="53528" y="23618"/>
                  <a:pt x="53680" y="23861"/>
                </a:cubicBezTo>
                <a:cubicBezTo>
                  <a:pt x="53831" y="24135"/>
                  <a:pt x="54075" y="24256"/>
                  <a:pt x="54227" y="24104"/>
                </a:cubicBezTo>
                <a:close/>
                <a:moveTo>
                  <a:pt x="55351" y="26688"/>
                </a:moveTo>
                <a:cubicBezTo>
                  <a:pt x="55534" y="26536"/>
                  <a:pt x="55625" y="26232"/>
                  <a:pt x="55503" y="25928"/>
                </a:cubicBezTo>
                <a:cubicBezTo>
                  <a:pt x="55382" y="25654"/>
                  <a:pt x="55139" y="25533"/>
                  <a:pt x="54926" y="25654"/>
                </a:cubicBezTo>
                <a:cubicBezTo>
                  <a:pt x="54743" y="25806"/>
                  <a:pt x="54713" y="26141"/>
                  <a:pt x="54865" y="26414"/>
                </a:cubicBezTo>
                <a:cubicBezTo>
                  <a:pt x="54926" y="26718"/>
                  <a:pt x="55169" y="26840"/>
                  <a:pt x="55351" y="26688"/>
                </a:cubicBezTo>
                <a:close/>
                <a:moveTo>
                  <a:pt x="55959" y="28117"/>
                </a:moveTo>
                <a:cubicBezTo>
                  <a:pt x="55777" y="28268"/>
                  <a:pt x="55716" y="28572"/>
                  <a:pt x="55807" y="28846"/>
                </a:cubicBezTo>
                <a:cubicBezTo>
                  <a:pt x="55898" y="29120"/>
                  <a:pt x="56111" y="29180"/>
                  <a:pt x="56294" y="29028"/>
                </a:cubicBezTo>
                <a:cubicBezTo>
                  <a:pt x="56506" y="28876"/>
                  <a:pt x="56628" y="28572"/>
                  <a:pt x="56506" y="28329"/>
                </a:cubicBezTo>
                <a:cubicBezTo>
                  <a:pt x="56385" y="28086"/>
                  <a:pt x="56142" y="28025"/>
                  <a:pt x="55959" y="28117"/>
                </a:cubicBezTo>
                <a:close/>
                <a:moveTo>
                  <a:pt x="56749" y="30396"/>
                </a:moveTo>
                <a:cubicBezTo>
                  <a:pt x="56567" y="30548"/>
                  <a:pt x="56506" y="30852"/>
                  <a:pt x="56567" y="31095"/>
                </a:cubicBezTo>
                <a:cubicBezTo>
                  <a:pt x="56658" y="31308"/>
                  <a:pt x="56841" y="31399"/>
                  <a:pt x="57023" y="31247"/>
                </a:cubicBezTo>
                <a:cubicBezTo>
                  <a:pt x="57205" y="31095"/>
                  <a:pt x="57327" y="30791"/>
                  <a:pt x="57266" y="30548"/>
                </a:cubicBezTo>
                <a:cubicBezTo>
                  <a:pt x="57175" y="30335"/>
                  <a:pt x="56962" y="30244"/>
                  <a:pt x="56749" y="30396"/>
                </a:cubicBezTo>
                <a:close/>
                <a:moveTo>
                  <a:pt x="57418" y="32524"/>
                </a:moveTo>
                <a:cubicBezTo>
                  <a:pt x="57205" y="32676"/>
                  <a:pt x="57114" y="32980"/>
                  <a:pt x="57175" y="33223"/>
                </a:cubicBezTo>
                <a:cubicBezTo>
                  <a:pt x="57266" y="33436"/>
                  <a:pt x="57449" y="33527"/>
                  <a:pt x="57631" y="33345"/>
                </a:cubicBezTo>
                <a:cubicBezTo>
                  <a:pt x="57813" y="33193"/>
                  <a:pt x="57935" y="32889"/>
                  <a:pt x="57905" y="32645"/>
                </a:cubicBezTo>
                <a:cubicBezTo>
                  <a:pt x="57813" y="32463"/>
                  <a:pt x="57601" y="32372"/>
                  <a:pt x="57418" y="32524"/>
                </a:cubicBezTo>
                <a:close/>
                <a:moveTo>
                  <a:pt x="58026" y="34652"/>
                </a:moveTo>
                <a:cubicBezTo>
                  <a:pt x="57813" y="34804"/>
                  <a:pt x="57722" y="35168"/>
                  <a:pt x="57783" y="35381"/>
                </a:cubicBezTo>
                <a:cubicBezTo>
                  <a:pt x="57874" y="35624"/>
                  <a:pt x="58056" y="35685"/>
                  <a:pt x="58269" y="35503"/>
                </a:cubicBezTo>
                <a:cubicBezTo>
                  <a:pt x="58482" y="35351"/>
                  <a:pt x="58634" y="35016"/>
                  <a:pt x="58543" y="34773"/>
                </a:cubicBezTo>
                <a:cubicBezTo>
                  <a:pt x="58421" y="34560"/>
                  <a:pt x="58208" y="34469"/>
                  <a:pt x="58026" y="34652"/>
                </a:cubicBezTo>
                <a:close/>
                <a:moveTo>
                  <a:pt x="58634" y="36779"/>
                </a:moveTo>
                <a:cubicBezTo>
                  <a:pt x="58391" y="36931"/>
                  <a:pt x="58330" y="37296"/>
                  <a:pt x="58391" y="37539"/>
                </a:cubicBezTo>
                <a:cubicBezTo>
                  <a:pt x="58482" y="37782"/>
                  <a:pt x="58695" y="37843"/>
                  <a:pt x="58938" y="37691"/>
                </a:cubicBezTo>
                <a:cubicBezTo>
                  <a:pt x="59151" y="37539"/>
                  <a:pt x="59272" y="37205"/>
                  <a:pt x="59181" y="36931"/>
                </a:cubicBezTo>
                <a:cubicBezTo>
                  <a:pt x="59090" y="36718"/>
                  <a:pt x="58847" y="36627"/>
                  <a:pt x="58634" y="36779"/>
                </a:cubicBezTo>
                <a:close/>
                <a:moveTo>
                  <a:pt x="59394" y="39120"/>
                </a:moveTo>
                <a:cubicBezTo>
                  <a:pt x="59151" y="39272"/>
                  <a:pt x="59029" y="39636"/>
                  <a:pt x="59151" y="39910"/>
                </a:cubicBezTo>
                <a:cubicBezTo>
                  <a:pt x="59242" y="40184"/>
                  <a:pt x="59515" y="40244"/>
                  <a:pt x="59759" y="40092"/>
                </a:cubicBezTo>
                <a:cubicBezTo>
                  <a:pt x="60002" y="39940"/>
                  <a:pt x="60093" y="39576"/>
                  <a:pt x="60032" y="39302"/>
                </a:cubicBezTo>
                <a:cubicBezTo>
                  <a:pt x="59880" y="39029"/>
                  <a:pt x="59607" y="38968"/>
                  <a:pt x="59394" y="39120"/>
                </a:cubicBezTo>
                <a:close/>
                <a:moveTo>
                  <a:pt x="60397" y="41643"/>
                </a:moveTo>
                <a:cubicBezTo>
                  <a:pt x="60154" y="41795"/>
                  <a:pt x="60063" y="42190"/>
                  <a:pt x="60215" y="42494"/>
                </a:cubicBezTo>
                <a:cubicBezTo>
                  <a:pt x="60336" y="42737"/>
                  <a:pt x="60640" y="42858"/>
                  <a:pt x="60914" y="42676"/>
                </a:cubicBezTo>
                <a:cubicBezTo>
                  <a:pt x="61157" y="42494"/>
                  <a:pt x="61248" y="42159"/>
                  <a:pt x="61126" y="41886"/>
                </a:cubicBezTo>
                <a:cubicBezTo>
                  <a:pt x="60974" y="41582"/>
                  <a:pt x="60640" y="41491"/>
                  <a:pt x="60397" y="41643"/>
                </a:cubicBezTo>
                <a:close/>
                <a:moveTo>
                  <a:pt x="61613" y="44226"/>
                </a:moveTo>
                <a:cubicBezTo>
                  <a:pt x="61370" y="44439"/>
                  <a:pt x="61278" y="44773"/>
                  <a:pt x="61400" y="45077"/>
                </a:cubicBezTo>
                <a:cubicBezTo>
                  <a:pt x="61522" y="45351"/>
                  <a:pt x="61856" y="45412"/>
                  <a:pt x="62130" y="45260"/>
                </a:cubicBezTo>
                <a:cubicBezTo>
                  <a:pt x="62373" y="45077"/>
                  <a:pt x="62494" y="44743"/>
                  <a:pt x="62342" y="44469"/>
                </a:cubicBezTo>
                <a:cubicBezTo>
                  <a:pt x="62221" y="44165"/>
                  <a:pt x="61886" y="44044"/>
                  <a:pt x="61613" y="44226"/>
                </a:cubicBezTo>
                <a:close/>
                <a:moveTo>
                  <a:pt x="63345" y="47691"/>
                </a:moveTo>
                <a:cubicBezTo>
                  <a:pt x="63589" y="47509"/>
                  <a:pt x="63710" y="47175"/>
                  <a:pt x="63589" y="46901"/>
                </a:cubicBezTo>
                <a:cubicBezTo>
                  <a:pt x="63437" y="46627"/>
                  <a:pt x="63133" y="46567"/>
                  <a:pt x="62889" y="46749"/>
                </a:cubicBezTo>
                <a:cubicBezTo>
                  <a:pt x="62616" y="46931"/>
                  <a:pt x="62494" y="47266"/>
                  <a:pt x="62646" y="47539"/>
                </a:cubicBezTo>
                <a:cubicBezTo>
                  <a:pt x="62768" y="47813"/>
                  <a:pt x="63072" y="47874"/>
                  <a:pt x="63345" y="47691"/>
                </a:cubicBezTo>
                <a:close/>
                <a:moveTo>
                  <a:pt x="64561" y="50123"/>
                </a:moveTo>
                <a:cubicBezTo>
                  <a:pt x="64804" y="49941"/>
                  <a:pt x="64956" y="49606"/>
                  <a:pt x="64804" y="49333"/>
                </a:cubicBezTo>
                <a:cubicBezTo>
                  <a:pt x="64652" y="49059"/>
                  <a:pt x="64318" y="48998"/>
                  <a:pt x="64044" y="49181"/>
                </a:cubicBezTo>
                <a:cubicBezTo>
                  <a:pt x="63801" y="49363"/>
                  <a:pt x="63680" y="49697"/>
                  <a:pt x="63801" y="49971"/>
                </a:cubicBezTo>
                <a:cubicBezTo>
                  <a:pt x="63984" y="50244"/>
                  <a:pt x="64288" y="50305"/>
                  <a:pt x="64561" y="50123"/>
                </a:cubicBezTo>
                <a:close/>
                <a:moveTo>
                  <a:pt x="65807" y="52555"/>
                </a:moveTo>
                <a:cubicBezTo>
                  <a:pt x="66111" y="52372"/>
                  <a:pt x="66233" y="52038"/>
                  <a:pt x="66081" y="51764"/>
                </a:cubicBezTo>
                <a:cubicBezTo>
                  <a:pt x="65929" y="51491"/>
                  <a:pt x="65564" y="51430"/>
                  <a:pt x="65321" y="51612"/>
                </a:cubicBezTo>
                <a:cubicBezTo>
                  <a:pt x="65047" y="51795"/>
                  <a:pt x="64926" y="52190"/>
                  <a:pt x="65047" y="52433"/>
                </a:cubicBezTo>
                <a:cubicBezTo>
                  <a:pt x="65199" y="52676"/>
                  <a:pt x="65534" y="52737"/>
                  <a:pt x="65807" y="52555"/>
                </a:cubicBezTo>
                <a:close/>
                <a:moveTo>
                  <a:pt x="66567" y="54044"/>
                </a:moveTo>
                <a:cubicBezTo>
                  <a:pt x="66263" y="54226"/>
                  <a:pt x="66142" y="54621"/>
                  <a:pt x="66294" y="54865"/>
                </a:cubicBezTo>
                <a:cubicBezTo>
                  <a:pt x="66446" y="55138"/>
                  <a:pt x="66780" y="55229"/>
                  <a:pt x="67054" y="55017"/>
                </a:cubicBezTo>
                <a:cubicBezTo>
                  <a:pt x="67358" y="54834"/>
                  <a:pt x="67479" y="54500"/>
                  <a:pt x="67327" y="54196"/>
                </a:cubicBezTo>
                <a:cubicBezTo>
                  <a:pt x="67206" y="53922"/>
                  <a:pt x="66871" y="53862"/>
                  <a:pt x="66567" y="54044"/>
                </a:cubicBezTo>
                <a:close/>
                <a:moveTo>
                  <a:pt x="67814" y="56506"/>
                </a:moveTo>
                <a:cubicBezTo>
                  <a:pt x="67510" y="56688"/>
                  <a:pt x="67388" y="57083"/>
                  <a:pt x="67540" y="57357"/>
                </a:cubicBezTo>
                <a:cubicBezTo>
                  <a:pt x="67692" y="57600"/>
                  <a:pt x="68057" y="57691"/>
                  <a:pt x="68361" y="57509"/>
                </a:cubicBezTo>
                <a:cubicBezTo>
                  <a:pt x="68665" y="57296"/>
                  <a:pt x="68756" y="56962"/>
                  <a:pt x="68665" y="56658"/>
                </a:cubicBezTo>
                <a:cubicBezTo>
                  <a:pt x="68452" y="56445"/>
                  <a:pt x="68117" y="56324"/>
                  <a:pt x="67814" y="56506"/>
                </a:cubicBezTo>
                <a:close/>
                <a:moveTo>
                  <a:pt x="69060" y="59090"/>
                </a:moveTo>
                <a:cubicBezTo>
                  <a:pt x="68756" y="59272"/>
                  <a:pt x="68665" y="59667"/>
                  <a:pt x="68756" y="59941"/>
                </a:cubicBezTo>
                <a:cubicBezTo>
                  <a:pt x="68877" y="60184"/>
                  <a:pt x="69273" y="60275"/>
                  <a:pt x="69576" y="60123"/>
                </a:cubicBezTo>
                <a:cubicBezTo>
                  <a:pt x="69880" y="59941"/>
                  <a:pt x="70032" y="59576"/>
                  <a:pt x="69880" y="59272"/>
                </a:cubicBezTo>
                <a:cubicBezTo>
                  <a:pt x="69728" y="59029"/>
                  <a:pt x="69364" y="58907"/>
                  <a:pt x="69060" y="59090"/>
                </a:cubicBezTo>
                <a:close/>
                <a:moveTo>
                  <a:pt x="70276" y="61673"/>
                </a:moveTo>
                <a:cubicBezTo>
                  <a:pt x="69972" y="61856"/>
                  <a:pt x="69820" y="62251"/>
                  <a:pt x="69972" y="62494"/>
                </a:cubicBezTo>
                <a:cubicBezTo>
                  <a:pt x="70093" y="62767"/>
                  <a:pt x="70488" y="62859"/>
                  <a:pt x="70792" y="62707"/>
                </a:cubicBezTo>
                <a:cubicBezTo>
                  <a:pt x="71096" y="62494"/>
                  <a:pt x="71248" y="62160"/>
                  <a:pt x="71096" y="61916"/>
                </a:cubicBezTo>
                <a:cubicBezTo>
                  <a:pt x="70975" y="61612"/>
                  <a:pt x="70610" y="61491"/>
                  <a:pt x="70276" y="61673"/>
                </a:cubicBezTo>
                <a:close/>
                <a:moveTo>
                  <a:pt x="72008" y="65169"/>
                </a:moveTo>
                <a:cubicBezTo>
                  <a:pt x="72312" y="64986"/>
                  <a:pt x="72464" y="64652"/>
                  <a:pt x="72312" y="64378"/>
                </a:cubicBezTo>
                <a:cubicBezTo>
                  <a:pt x="72160" y="64105"/>
                  <a:pt x="71795" y="64044"/>
                  <a:pt x="71522" y="64196"/>
                </a:cubicBezTo>
                <a:cubicBezTo>
                  <a:pt x="71187" y="64378"/>
                  <a:pt x="71066" y="64713"/>
                  <a:pt x="71187" y="64986"/>
                </a:cubicBezTo>
                <a:cubicBezTo>
                  <a:pt x="71370" y="65290"/>
                  <a:pt x="71704" y="65351"/>
                  <a:pt x="72008" y="65169"/>
                </a:cubicBezTo>
                <a:close/>
                <a:moveTo>
                  <a:pt x="73254" y="67692"/>
                </a:moveTo>
                <a:cubicBezTo>
                  <a:pt x="73558" y="67540"/>
                  <a:pt x="73710" y="67144"/>
                  <a:pt x="73558" y="66871"/>
                </a:cubicBezTo>
                <a:cubicBezTo>
                  <a:pt x="73406" y="66628"/>
                  <a:pt x="73072" y="66537"/>
                  <a:pt x="72768" y="66688"/>
                </a:cubicBezTo>
                <a:cubicBezTo>
                  <a:pt x="72464" y="66840"/>
                  <a:pt x="72312" y="67236"/>
                  <a:pt x="72464" y="67479"/>
                </a:cubicBezTo>
                <a:cubicBezTo>
                  <a:pt x="72555" y="67752"/>
                  <a:pt x="72950" y="67844"/>
                  <a:pt x="73254" y="67692"/>
                </a:cubicBezTo>
                <a:close/>
                <a:moveTo>
                  <a:pt x="74501" y="70154"/>
                </a:moveTo>
                <a:cubicBezTo>
                  <a:pt x="74805" y="70002"/>
                  <a:pt x="74957" y="69606"/>
                  <a:pt x="74805" y="69363"/>
                </a:cubicBezTo>
                <a:cubicBezTo>
                  <a:pt x="74653" y="69090"/>
                  <a:pt x="74318" y="68968"/>
                  <a:pt x="74014" y="69151"/>
                </a:cubicBezTo>
                <a:cubicBezTo>
                  <a:pt x="73710" y="69303"/>
                  <a:pt x="73558" y="69698"/>
                  <a:pt x="73710" y="69971"/>
                </a:cubicBezTo>
                <a:cubicBezTo>
                  <a:pt x="73832" y="70214"/>
                  <a:pt x="74197" y="70306"/>
                  <a:pt x="74501" y="70154"/>
                </a:cubicBezTo>
                <a:close/>
                <a:moveTo>
                  <a:pt x="75747" y="72646"/>
                </a:moveTo>
                <a:cubicBezTo>
                  <a:pt x="76081" y="72494"/>
                  <a:pt x="76203" y="72160"/>
                  <a:pt x="76081" y="71856"/>
                </a:cubicBezTo>
                <a:cubicBezTo>
                  <a:pt x="75929" y="71582"/>
                  <a:pt x="75564" y="71491"/>
                  <a:pt x="75260" y="71613"/>
                </a:cubicBezTo>
                <a:cubicBezTo>
                  <a:pt x="74957" y="71765"/>
                  <a:pt x="74865" y="72160"/>
                  <a:pt x="74957" y="72433"/>
                </a:cubicBezTo>
                <a:cubicBezTo>
                  <a:pt x="75108" y="72737"/>
                  <a:pt x="75504" y="72859"/>
                  <a:pt x="75747" y="72646"/>
                </a:cubicBezTo>
                <a:close/>
                <a:moveTo>
                  <a:pt x="76567" y="74227"/>
                </a:moveTo>
                <a:cubicBezTo>
                  <a:pt x="76264" y="74348"/>
                  <a:pt x="76142" y="74743"/>
                  <a:pt x="76294" y="75017"/>
                </a:cubicBezTo>
                <a:cubicBezTo>
                  <a:pt x="76446" y="75290"/>
                  <a:pt x="76780" y="75382"/>
                  <a:pt x="77084" y="75230"/>
                </a:cubicBezTo>
                <a:cubicBezTo>
                  <a:pt x="77388" y="75078"/>
                  <a:pt x="77510" y="74743"/>
                  <a:pt x="77388" y="74439"/>
                </a:cubicBezTo>
                <a:cubicBezTo>
                  <a:pt x="77236" y="74166"/>
                  <a:pt x="76871" y="74075"/>
                  <a:pt x="76567" y="74227"/>
                </a:cubicBezTo>
                <a:close/>
                <a:moveTo>
                  <a:pt x="46385" y="12432"/>
                </a:moveTo>
                <a:cubicBezTo>
                  <a:pt x="46628" y="12250"/>
                  <a:pt x="46719" y="11885"/>
                  <a:pt x="46628" y="11672"/>
                </a:cubicBezTo>
                <a:cubicBezTo>
                  <a:pt x="46506" y="11460"/>
                  <a:pt x="46233" y="11399"/>
                  <a:pt x="45959" y="11551"/>
                </a:cubicBezTo>
                <a:cubicBezTo>
                  <a:pt x="45746" y="11764"/>
                  <a:pt x="45625" y="12098"/>
                  <a:pt x="45746" y="12311"/>
                </a:cubicBezTo>
                <a:cubicBezTo>
                  <a:pt x="45898" y="12584"/>
                  <a:pt x="46172" y="12615"/>
                  <a:pt x="46385" y="12432"/>
                </a:cubicBezTo>
                <a:close/>
                <a:moveTo>
                  <a:pt x="47418" y="14560"/>
                </a:moveTo>
                <a:cubicBezTo>
                  <a:pt x="47600" y="14378"/>
                  <a:pt x="47692" y="14043"/>
                  <a:pt x="47570" y="13800"/>
                </a:cubicBezTo>
                <a:cubicBezTo>
                  <a:pt x="47448" y="13587"/>
                  <a:pt x="47236" y="13527"/>
                  <a:pt x="46992" y="13739"/>
                </a:cubicBezTo>
                <a:cubicBezTo>
                  <a:pt x="46810" y="13922"/>
                  <a:pt x="46749" y="14256"/>
                  <a:pt x="46840" y="14499"/>
                </a:cubicBezTo>
                <a:cubicBezTo>
                  <a:pt x="46992" y="14712"/>
                  <a:pt x="47236" y="14742"/>
                  <a:pt x="47418" y="14560"/>
                </a:cubicBezTo>
                <a:close/>
                <a:moveTo>
                  <a:pt x="48482" y="16627"/>
                </a:moveTo>
                <a:cubicBezTo>
                  <a:pt x="48634" y="16414"/>
                  <a:pt x="48664" y="16080"/>
                  <a:pt x="48543" y="15867"/>
                </a:cubicBezTo>
                <a:cubicBezTo>
                  <a:pt x="48451" y="15624"/>
                  <a:pt x="48208" y="15594"/>
                  <a:pt x="48056" y="15806"/>
                </a:cubicBezTo>
                <a:cubicBezTo>
                  <a:pt x="47904" y="16019"/>
                  <a:pt x="47874" y="16353"/>
                  <a:pt x="47996" y="16566"/>
                </a:cubicBezTo>
                <a:cubicBezTo>
                  <a:pt x="48087" y="16809"/>
                  <a:pt x="48330" y="16809"/>
                  <a:pt x="48482" y="16627"/>
                </a:cubicBezTo>
                <a:close/>
                <a:moveTo>
                  <a:pt x="49546" y="18694"/>
                </a:moveTo>
                <a:cubicBezTo>
                  <a:pt x="49698" y="18511"/>
                  <a:pt x="49698" y="18177"/>
                  <a:pt x="49576" y="17934"/>
                </a:cubicBezTo>
                <a:cubicBezTo>
                  <a:pt x="49455" y="17721"/>
                  <a:pt x="49242" y="17691"/>
                  <a:pt x="49090" y="17873"/>
                </a:cubicBezTo>
                <a:cubicBezTo>
                  <a:pt x="48938" y="18056"/>
                  <a:pt x="48938" y="18390"/>
                  <a:pt x="49059" y="18633"/>
                </a:cubicBezTo>
                <a:cubicBezTo>
                  <a:pt x="49211" y="18815"/>
                  <a:pt x="49394" y="18846"/>
                  <a:pt x="49546" y="18694"/>
                </a:cubicBezTo>
                <a:close/>
                <a:moveTo>
                  <a:pt x="50184" y="19970"/>
                </a:moveTo>
                <a:cubicBezTo>
                  <a:pt x="50032" y="20153"/>
                  <a:pt x="50032" y="20457"/>
                  <a:pt x="50154" y="20670"/>
                </a:cubicBezTo>
                <a:cubicBezTo>
                  <a:pt x="50275" y="20913"/>
                  <a:pt x="50488" y="20943"/>
                  <a:pt x="50610" y="20791"/>
                </a:cubicBezTo>
                <a:cubicBezTo>
                  <a:pt x="50762" y="20639"/>
                  <a:pt x="50762" y="20305"/>
                  <a:pt x="50640" y="20062"/>
                </a:cubicBezTo>
                <a:cubicBezTo>
                  <a:pt x="50518" y="19849"/>
                  <a:pt x="50336" y="19758"/>
                  <a:pt x="50184" y="19970"/>
                </a:cubicBezTo>
                <a:close/>
                <a:moveTo>
                  <a:pt x="51278" y="22129"/>
                </a:moveTo>
                <a:cubicBezTo>
                  <a:pt x="51187" y="22281"/>
                  <a:pt x="51187" y="22615"/>
                  <a:pt x="51278" y="22858"/>
                </a:cubicBezTo>
                <a:cubicBezTo>
                  <a:pt x="51400" y="23071"/>
                  <a:pt x="51582" y="23162"/>
                  <a:pt x="51734" y="23010"/>
                </a:cubicBezTo>
                <a:cubicBezTo>
                  <a:pt x="51856" y="22858"/>
                  <a:pt x="51886" y="22493"/>
                  <a:pt x="51734" y="22281"/>
                </a:cubicBezTo>
                <a:cubicBezTo>
                  <a:pt x="51643" y="22037"/>
                  <a:pt x="51430" y="21977"/>
                  <a:pt x="51278" y="22129"/>
                </a:cubicBezTo>
                <a:close/>
                <a:moveTo>
                  <a:pt x="52433" y="24439"/>
                </a:moveTo>
                <a:cubicBezTo>
                  <a:pt x="52312" y="24591"/>
                  <a:pt x="52312" y="24925"/>
                  <a:pt x="52433" y="25199"/>
                </a:cubicBezTo>
                <a:cubicBezTo>
                  <a:pt x="52555" y="25472"/>
                  <a:pt x="52737" y="25563"/>
                  <a:pt x="52889" y="25411"/>
                </a:cubicBezTo>
                <a:cubicBezTo>
                  <a:pt x="53011" y="25259"/>
                  <a:pt x="53011" y="24925"/>
                  <a:pt x="52889" y="24651"/>
                </a:cubicBezTo>
                <a:cubicBezTo>
                  <a:pt x="52768" y="24408"/>
                  <a:pt x="52555" y="24317"/>
                  <a:pt x="52433" y="24439"/>
                </a:cubicBezTo>
                <a:close/>
                <a:moveTo>
                  <a:pt x="53983" y="27965"/>
                </a:moveTo>
                <a:cubicBezTo>
                  <a:pt x="54105" y="27813"/>
                  <a:pt x="54135" y="27478"/>
                  <a:pt x="54014" y="27205"/>
                </a:cubicBezTo>
                <a:cubicBezTo>
                  <a:pt x="53923" y="26961"/>
                  <a:pt x="53710" y="26840"/>
                  <a:pt x="53558" y="26961"/>
                </a:cubicBezTo>
                <a:cubicBezTo>
                  <a:pt x="53467" y="27113"/>
                  <a:pt x="53467" y="27448"/>
                  <a:pt x="53558" y="27721"/>
                </a:cubicBezTo>
                <a:cubicBezTo>
                  <a:pt x="53680" y="28025"/>
                  <a:pt x="53831" y="28117"/>
                  <a:pt x="53983" y="27965"/>
                </a:cubicBezTo>
                <a:close/>
                <a:moveTo>
                  <a:pt x="54835" y="30396"/>
                </a:moveTo>
                <a:cubicBezTo>
                  <a:pt x="54956" y="30244"/>
                  <a:pt x="55017" y="29910"/>
                  <a:pt x="54895" y="29697"/>
                </a:cubicBezTo>
                <a:cubicBezTo>
                  <a:pt x="54835" y="29424"/>
                  <a:pt x="54622" y="29332"/>
                  <a:pt x="54470" y="29484"/>
                </a:cubicBezTo>
                <a:cubicBezTo>
                  <a:pt x="54379" y="29636"/>
                  <a:pt x="54318" y="30001"/>
                  <a:pt x="54409" y="30244"/>
                </a:cubicBezTo>
                <a:cubicBezTo>
                  <a:pt x="54531" y="30487"/>
                  <a:pt x="54713" y="30548"/>
                  <a:pt x="54835" y="30396"/>
                </a:cubicBezTo>
                <a:close/>
                <a:moveTo>
                  <a:pt x="55503" y="32676"/>
                </a:moveTo>
                <a:cubicBezTo>
                  <a:pt x="55655" y="32524"/>
                  <a:pt x="55686" y="32190"/>
                  <a:pt x="55655" y="31977"/>
                </a:cubicBezTo>
                <a:cubicBezTo>
                  <a:pt x="55594" y="31734"/>
                  <a:pt x="55382" y="31642"/>
                  <a:pt x="55290" y="31825"/>
                </a:cubicBezTo>
                <a:cubicBezTo>
                  <a:pt x="55139" y="31977"/>
                  <a:pt x="55078" y="32311"/>
                  <a:pt x="55169" y="32524"/>
                </a:cubicBezTo>
                <a:cubicBezTo>
                  <a:pt x="55199" y="32767"/>
                  <a:pt x="55351" y="32828"/>
                  <a:pt x="55503" y="32676"/>
                </a:cubicBezTo>
                <a:close/>
                <a:moveTo>
                  <a:pt x="55838" y="34013"/>
                </a:moveTo>
                <a:cubicBezTo>
                  <a:pt x="55686" y="34165"/>
                  <a:pt x="55655" y="34500"/>
                  <a:pt x="55686" y="34743"/>
                </a:cubicBezTo>
                <a:cubicBezTo>
                  <a:pt x="55777" y="34956"/>
                  <a:pt x="55929" y="35047"/>
                  <a:pt x="56050" y="34864"/>
                </a:cubicBezTo>
                <a:cubicBezTo>
                  <a:pt x="56202" y="34712"/>
                  <a:pt x="56263" y="34348"/>
                  <a:pt x="56202" y="34135"/>
                </a:cubicBezTo>
                <a:cubicBezTo>
                  <a:pt x="56202" y="33892"/>
                  <a:pt x="55990" y="33831"/>
                  <a:pt x="55838" y="34013"/>
                </a:cubicBezTo>
                <a:close/>
                <a:moveTo>
                  <a:pt x="56385" y="36171"/>
                </a:moveTo>
                <a:cubicBezTo>
                  <a:pt x="56233" y="36384"/>
                  <a:pt x="56142" y="36688"/>
                  <a:pt x="56233" y="36931"/>
                </a:cubicBezTo>
                <a:cubicBezTo>
                  <a:pt x="56263" y="37174"/>
                  <a:pt x="56446" y="37235"/>
                  <a:pt x="56597" y="37053"/>
                </a:cubicBezTo>
                <a:cubicBezTo>
                  <a:pt x="56749" y="36870"/>
                  <a:pt x="56841" y="36566"/>
                  <a:pt x="56810" y="36293"/>
                </a:cubicBezTo>
                <a:cubicBezTo>
                  <a:pt x="56719" y="36080"/>
                  <a:pt x="56537" y="36019"/>
                  <a:pt x="56385" y="36171"/>
                </a:cubicBezTo>
                <a:close/>
                <a:moveTo>
                  <a:pt x="56901" y="38421"/>
                </a:moveTo>
                <a:cubicBezTo>
                  <a:pt x="56749" y="38603"/>
                  <a:pt x="56689" y="38968"/>
                  <a:pt x="56719" y="39211"/>
                </a:cubicBezTo>
                <a:cubicBezTo>
                  <a:pt x="56810" y="39484"/>
                  <a:pt x="56962" y="39515"/>
                  <a:pt x="57145" y="39332"/>
                </a:cubicBezTo>
                <a:cubicBezTo>
                  <a:pt x="57297" y="39150"/>
                  <a:pt x="57418" y="38816"/>
                  <a:pt x="57327" y="38542"/>
                </a:cubicBezTo>
                <a:cubicBezTo>
                  <a:pt x="57297" y="38269"/>
                  <a:pt x="57114" y="38238"/>
                  <a:pt x="56901" y="38421"/>
                </a:cubicBezTo>
                <a:close/>
                <a:moveTo>
                  <a:pt x="57509" y="40731"/>
                </a:moveTo>
                <a:cubicBezTo>
                  <a:pt x="57327" y="40943"/>
                  <a:pt x="57266" y="41308"/>
                  <a:pt x="57327" y="41582"/>
                </a:cubicBezTo>
                <a:cubicBezTo>
                  <a:pt x="57418" y="41825"/>
                  <a:pt x="57601" y="41916"/>
                  <a:pt x="57783" y="41734"/>
                </a:cubicBezTo>
                <a:cubicBezTo>
                  <a:pt x="57965" y="41551"/>
                  <a:pt x="58056" y="41156"/>
                  <a:pt x="57965" y="40883"/>
                </a:cubicBezTo>
                <a:cubicBezTo>
                  <a:pt x="57905" y="40639"/>
                  <a:pt x="57722" y="40548"/>
                  <a:pt x="57509" y="40731"/>
                </a:cubicBezTo>
                <a:close/>
                <a:moveTo>
                  <a:pt x="58360" y="43284"/>
                </a:moveTo>
                <a:cubicBezTo>
                  <a:pt x="58178" y="43466"/>
                  <a:pt x="58087" y="43861"/>
                  <a:pt x="58208" y="44165"/>
                </a:cubicBezTo>
                <a:cubicBezTo>
                  <a:pt x="58330" y="44469"/>
                  <a:pt x="58573" y="44530"/>
                  <a:pt x="58786" y="44348"/>
                </a:cubicBezTo>
                <a:cubicBezTo>
                  <a:pt x="58968" y="44165"/>
                  <a:pt x="59029" y="43770"/>
                  <a:pt x="58938" y="43466"/>
                </a:cubicBezTo>
                <a:cubicBezTo>
                  <a:pt x="58816" y="43223"/>
                  <a:pt x="58543" y="43102"/>
                  <a:pt x="58360" y="43284"/>
                </a:cubicBezTo>
                <a:close/>
                <a:moveTo>
                  <a:pt x="59455" y="45898"/>
                </a:moveTo>
                <a:cubicBezTo>
                  <a:pt x="59242" y="46111"/>
                  <a:pt x="59181" y="46475"/>
                  <a:pt x="59303" y="46779"/>
                </a:cubicBezTo>
                <a:cubicBezTo>
                  <a:pt x="59424" y="47053"/>
                  <a:pt x="59698" y="47114"/>
                  <a:pt x="59911" y="46931"/>
                </a:cubicBezTo>
                <a:cubicBezTo>
                  <a:pt x="60154" y="46749"/>
                  <a:pt x="60215" y="46354"/>
                  <a:pt x="60093" y="46111"/>
                </a:cubicBezTo>
                <a:cubicBezTo>
                  <a:pt x="59941" y="45807"/>
                  <a:pt x="59698" y="45716"/>
                  <a:pt x="59455" y="45898"/>
                </a:cubicBezTo>
                <a:close/>
                <a:moveTo>
                  <a:pt x="60610" y="48451"/>
                </a:moveTo>
                <a:cubicBezTo>
                  <a:pt x="60367" y="48634"/>
                  <a:pt x="60306" y="49029"/>
                  <a:pt x="60397" y="49333"/>
                </a:cubicBezTo>
                <a:cubicBezTo>
                  <a:pt x="60519" y="49606"/>
                  <a:pt x="60822" y="49667"/>
                  <a:pt x="61066" y="49485"/>
                </a:cubicBezTo>
                <a:cubicBezTo>
                  <a:pt x="61278" y="49302"/>
                  <a:pt x="61400" y="48907"/>
                  <a:pt x="61248" y="48634"/>
                </a:cubicBezTo>
                <a:cubicBezTo>
                  <a:pt x="61126" y="48299"/>
                  <a:pt x="60822" y="48269"/>
                  <a:pt x="60610" y="48451"/>
                </a:cubicBezTo>
                <a:close/>
                <a:moveTo>
                  <a:pt x="61734" y="50913"/>
                </a:moveTo>
                <a:cubicBezTo>
                  <a:pt x="61522" y="51126"/>
                  <a:pt x="61400" y="51491"/>
                  <a:pt x="61522" y="51795"/>
                </a:cubicBezTo>
                <a:cubicBezTo>
                  <a:pt x="61613" y="52068"/>
                  <a:pt x="61917" y="52099"/>
                  <a:pt x="62160" y="51916"/>
                </a:cubicBezTo>
                <a:cubicBezTo>
                  <a:pt x="62373" y="51734"/>
                  <a:pt x="62494" y="51339"/>
                  <a:pt x="62373" y="51065"/>
                </a:cubicBezTo>
                <a:cubicBezTo>
                  <a:pt x="62281" y="50822"/>
                  <a:pt x="61978" y="50731"/>
                  <a:pt x="61734" y="50913"/>
                </a:cubicBezTo>
                <a:close/>
                <a:moveTo>
                  <a:pt x="62889" y="53406"/>
                </a:moveTo>
                <a:cubicBezTo>
                  <a:pt x="62616" y="53588"/>
                  <a:pt x="62525" y="54014"/>
                  <a:pt x="62646" y="54257"/>
                </a:cubicBezTo>
                <a:cubicBezTo>
                  <a:pt x="62768" y="54530"/>
                  <a:pt x="63072" y="54561"/>
                  <a:pt x="63345" y="54378"/>
                </a:cubicBezTo>
                <a:cubicBezTo>
                  <a:pt x="63589" y="54196"/>
                  <a:pt x="63710" y="53770"/>
                  <a:pt x="63558" y="53497"/>
                </a:cubicBezTo>
                <a:cubicBezTo>
                  <a:pt x="63437" y="53254"/>
                  <a:pt x="63102" y="53193"/>
                  <a:pt x="62889" y="53406"/>
                </a:cubicBezTo>
                <a:close/>
                <a:moveTo>
                  <a:pt x="64500" y="56810"/>
                </a:moveTo>
                <a:cubicBezTo>
                  <a:pt x="64774" y="56628"/>
                  <a:pt x="64896" y="56202"/>
                  <a:pt x="64774" y="55928"/>
                </a:cubicBezTo>
                <a:cubicBezTo>
                  <a:pt x="64652" y="55685"/>
                  <a:pt x="64318" y="55624"/>
                  <a:pt x="64044" y="55837"/>
                </a:cubicBezTo>
                <a:cubicBezTo>
                  <a:pt x="63801" y="56020"/>
                  <a:pt x="63680" y="56415"/>
                  <a:pt x="63832" y="56688"/>
                </a:cubicBezTo>
                <a:cubicBezTo>
                  <a:pt x="63892" y="56992"/>
                  <a:pt x="64257" y="57053"/>
                  <a:pt x="64500" y="56810"/>
                </a:cubicBezTo>
                <a:close/>
                <a:moveTo>
                  <a:pt x="65230" y="58330"/>
                </a:moveTo>
                <a:cubicBezTo>
                  <a:pt x="64956" y="58512"/>
                  <a:pt x="64865" y="58938"/>
                  <a:pt x="64956" y="59211"/>
                </a:cubicBezTo>
                <a:cubicBezTo>
                  <a:pt x="65078" y="59485"/>
                  <a:pt x="65412" y="59515"/>
                  <a:pt x="65686" y="59333"/>
                </a:cubicBezTo>
                <a:cubicBezTo>
                  <a:pt x="65959" y="59120"/>
                  <a:pt x="66081" y="58725"/>
                  <a:pt x="65959" y="58451"/>
                </a:cubicBezTo>
                <a:cubicBezTo>
                  <a:pt x="65838" y="58178"/>
                  <a:pt x="65503" y="58117"/>
                  <a:pt x="65230" y="58330"/>
                </a:cubicBezTo>
                <a:close/>
                <a:moveTo>
                  <a:pt x="66415" y="60883"/>
                </a:moveTo>
                <a:cubicBezTo>
                  <a:pt x="66142" y="61065"/>
                  <a:pt x="65990" y="61491"/>
                  <a:pt x="66142" y="61764"/>
                </a:cubicBezTo>
                <a:cubicBezTo>
                  <a:pt x="66263" y="62008"/>
                  <a:pt x="66598" y="62099"/>
                  <a:pt x="66871" y="61916"/>
                </a:cubicBezTo>
                <a:cubicBezTo>
                  <a:pt x="67145" y="61704"/>
                  <a:pt x="67297" y="61308"/>
                  <a:pt x="67175" y="61035"/>
                </a:cubicBezTo>
                <a:cubicBezTo>
                  <a:pt x="67023" y="60731"/>
                  <a:pt x="66689" y="60640"/>
                  <a:pt x="66415" y="60883"/>
                </a:cubicBezTo>
                <a:close/>
                <a:moveTo>
                  <a:pt x="67601" y="63436"/>
                </a:moveTo>
                <a:cubicBezTo>
                  <a:pt x="67297" y="63619"/>
                  <a:pt x="67175" y="63983"/>
                  <a:pt x="67327" y="64287"/>
                </a:cubicBezTo>
                <a:cubicBezTo>
                  <a:pt x="67449" y="64561"/>
                  <a:pt x="67783" y="64652"/>
                  <a:pt x="68087" y="64409"/>
                </a:cubicBezTo>
                <a:cubicBezTo>
                  <a:pt x="68391" y="64226"/>
                  <a:pt x="68513" y="63831"/>
                  <a:pt x="68391" y="63588"/>
                </a:cubicBezTo>
                <a:cubicBezTo>
                  <a:pt x="68209" y="63284"/>
                  <a:pt x="67844" y="63223"/>
                  <a:pt x="67601" y="63436"/>
                </a:cubicBezTo>
                <a:close/>
                <a:moveTo>
                  <a:pt x="69273" y="66871"/>
                </a:moveTo>
                <a:cubicBezTo>
                  <a:pt x="69576" y="66688"/>
                  <a:pt x="69668" y="66324"/>
                  <a:pt x="69576" y="66050"/>
                </a:cubicBezTo>
                <a:cubicBezTo>
                  <a:pt x="69424" y="65777"/>
                  <a:pt x="69060" y="65716"/>
                  <a:pt x="68817" y="65929"/>
                </a:cubicBezTo>
                <a:cubicBezTo>
                  <a:pt x="68513" y="66111"/>
                  <a:pt x="68391" y="66506"/>
                  <a:pt x="68543" y="66780"/>
                </a:cubicBezTo>
                <a:cubicBezTo>
                  <a:pt x="68665" y="66992"/>
                  <a:pt x="68999" y="67084"/>
                  <a:pt x="69273" y="66871"/>
                </a:cubicBezTo>
                <a:close/>
                <a:moveTo>
                  <a:pt x="70519" y="69303"/>
                </a:moveTo>
                <a:cubicBezTo>
                  <a:pt x="70823" y="69120"/>
                  <a:pt x="70944" y="68755"/>
                  <a:pt x="70792" y="68482"/>
                </a:cubicBezTo>
                <a:cubicBezTo>
                  <a:pt x="70640" y="68208"/>
                  <a:pt x="70276" y="68147"/>
                  <a:pt x="70032" y="68330"/>
                </a:cubicBezTo>
                <a:cubicBezTo>
                  <a:pt x="69728" y="68512"/>
                  <a:pt x="69607" y="68907"/>
                  <a:pt x="69759" y="69151"/>
                </a:cubicBezTo>
                <a:cubicBezTo>
                  <a:pt x="69880" y="69424"/>
                  <a:pt x="70215" y="69515"/>
                  <a:pt x="70519" y="69303"/>
                </a:cubicBezTo>
                <a:close/>
                <a:moveTo>
                  <a:pt x="71765" y="71734"/>
                </a:moveTo>
                <a:cubicBezTo>
                  <a:pt x="72069" y="71552"/>
                  <a:pt x="72190" y="71217"/>
                  <a:pt x="72039" y="70913"/>
                </a:cubicBezTo>
                <a:cubicBezTo>
                  <a:pt x="71887" y="70640"/>
                  <a:pt x="71552" y="70579"/>
                  <a:pt x="71279" y="70761"/>
                </a:cubicBezTo>
                <a:cubicBezTo>
                  <a:pt x="70975" y="70944"/>
                  <a:pt x="70853" y="71339"/>
                  <a:pt x="71005" y="71582"/>
                </a:cubicBezTo>
                <a:cubicBezTo>
                  <a:pt x="71157" y="71856"/>
                  <a:pt x="71491" y="71947"/>
                  <a:pt x="71765" y="71734"/>
                </a:cubicBezTo>
                <a:close/>
                <a:moveTo>
                  <a:pt x="73072" y="74227"/>
                </a:moveTo>
                <a:cubicBezTo>
                  <a:pt x="73376" y="74014"/>
                  <a:pt x="73467" y="73679"/>
                  <a:pt x="73315" y="73406"/>
                </a:cubicBezTo>
                <a:cubicBezTo>
                  <a:pt x="73163" y="73132"/>
                  <a:pt x="72829" y="73072"/>
                  <a:pt x="72525" y="73254"/>
                </a:cubicBezTo>
                <a:cubicBezTo>
                  <a:pt x="72221" y="73467"/>
                  <a:pt x="72130" y="73801"/>
                  <a:pt x="72282" y="74105"/>
                </a:cubicBezTo>
                <a:cubicBezTo>
                  <a:pt x="72464" y="74318"/>
                  <a:pt x="72798" y="74409"/>
                  <a:pt x="73072" y="74227"/>
                </a:cubicBezTo>
                <a:close/>
                <a:moveTo>
                  <a:pt x="73862" y="75777"/>
                </a:moveTo>
                <a:cubicBezTo>
                  <a:pt x="73558" y="75959"/>
                  <a:pt x="73467" y="76293"/>
                  <a:pt x="73589" y="76597"/>
                </a:cubicBezTo>
                <a:cubicBezTo>
                  <a:pt x="73741" y="76871"/>
                  <a:pt x="74105" y="76993"/>
                  <a:pt x="74409" y="76810"/>
                </a:cubicBezTo>
                <a:cubicBezTo>
                  <a:pt x="74713" y="76597"/>
                  <a:pt x="74805" y="76263"/>
                  <a:pt x="74653" y="75959"/>
                </a:cubicBezTo>
                <a:cubicBezTo>
                  <a:pt x="74501" y="75655"/>
                  <a:pt x="74166" y="75594"/>
                  <a:pt x="73862" y="75777"/>
                </a:cubicBezTo>
                <a:close/>
                <a:moveTo>
                  <a:pt x="44287" y="14135"/>
                </a:moveTo>
                <a:cubicBezTo>
                  <a:pt x="44530" y="13952"/>
                  <a:pt x="44591" y="13618"/>
                  <a:pt x="44439" y="13344"/>
                </a:cubicBezTo>
                <a:cubicBezTo>
                  <a:pt x="44287" y="13071"/>
                  <a:pt x="43953" y="13040"/>
                  <a:pt x="43679" y="13192"/>
                </a:cubicBezTo>
                <a:cubicBezTo>
                  <a:pt x="43436" y="13375"/>
                  <a:pt x="43375" y="13739"/>
                  <a:pt x="43588" y="13983"/>
                </a:cubicBezTo>
                <a:cubicBezTo>
                  <a:pt x="43740" y="14256"/>
                  <a:pt x="44074" y="14347"/>
                  <a:pt x="44287" y="14135"/>
                </a:cubicBezTo>
                <a:close/>
                <a:moveTo>
                  <a:pt x="45169" y="15502"/>
                </a:moveTo>
                <a:cubicBezTo>
                  <a:pt x="44986" y="15715"/>
                  <a:pt x="44956" y="16049"/>
                  <a:pt x="45108" y="16262"/>
                </a:cubicBezTo>
                <a:cubicBezTo>
                  <a:pt x="45260" y="16505"/>
                  <a:pt x="45564" y="16536"/>
                  <a:pt x="45716" y="16353"/>
                </a:cubicBezTo>
                <a:cubicBezTo>
                  <a:pt x="45898" y="16171"/>
                  <a:pt x="45929" y="15806"/>
                  <a:pt x="45777" y="15594"/>
                </a:cubicBezTo>
                <a:cubicBezTo>
                  <a:pt x="45655" y="15350"/>
                  <a:pt x="45351" y="15320"/>
                  <a:pt x="45169" y="15502"/>
                </a:cubicBezTo>
                <a:close/>
                <a:moveTo>
                  <a:pt x="46537" y="17600"/>
                </a:moveTo>
                <a:cubicBezTo>
                  <a:pt x="46385" y="17782"/>
                  <a:pt x="46354" y="18147"/>
                  <a:pt x="46506" y="18360"/>
                </a:cubicBezTo>
                <a:cubicBezTo>
                  <a:pt x="46658" y="18603"/>
                  <a:pt x="46871" y="18603"/>
                  <a:pt x="47023" y="18390"/>
                </a:cubicBezTo>
                <a:cubicBezTo>
                  <a:pt x="47175" y="18208"/>
                  <a:pt x="47236" y="17873"/>
                  <a:pt x="47084" y="17630"/>
                </a:cubicBezTo>
                <a:cubicBezTo>
                  <a:pt x="46962" y="17417"/>
                  <a:pt x="46688" y="17417"/>
                  <a:pt x="46537" y="17600"/>
                </a:cubicBezTo>
                <a:close/>
                <a:moveTo>
                  <a:pt x="47783" y="19575"/>
                </a:moveTo>
                <a:cubicBezTo>
                  <a:pt x="47631" y="19758"/>
                  <a:pt x="47631" y="20062"/>
                  <a:pt x="47783" y="20305"/>
                </a:cubicBezTo>
                <a:cubicBezTo>
                  <a:pt x="47935" y="20518"/>
                  <a:pt x="48147" y="20518"/>
                  <a:pt x="48299" y="20335"/>
                </a:cubicBezTo>
                <a:cubicBezTo>
                  <a:pt x="48451" y="20153"/>
                  <a:pt x="48451" y="19849"/>
                  <a:pt x="48299" y="19606"/>
                </a:cubicBezTo>
                <a:cubicBezTo>
                  <a:pt x="48178" y="19423"/>
                  <a:pt x="47935" y="19393"/>
                  <a:pt x="47783" y="19575"/>
                </a:cubicBezTo>
                <a:close/>
                <a:moveTo>
                  <a:pt x="48999" y="21551"/>
                </a:moveTo>
                <a:cubicBezTo>
                  <a:pt x="48907" y="21733"/>
                  <a:pt x="48907" y="22037"/>
                  <a:pt x="48999" y="22281"/>
                </a:cubicBezTo>
                <a:cubicBezTo>
                  <a:pt x="49120" y="22493"/>
                  <a:pt x="49363" y="22524"/>
                  <a:pt x="49455" y="22341"/>
                </a:cubicBezTo>
                <a:cubicBezTo>
                  <a:pt x="49576" y="22189"/>
                  <a:pt x="49576" y="21855"/>
                  <a:pt x="49455" y="21642"/>
                </a:cubicBezTo>
                <a:cubicBezTo>
                  <a:pt x="49363" y="21429"/>
                  <a:pt x="49120" y="21399"/>
                  <a:pt x="48999" y="21551"/>
                </a:cubicBezTo>
                <a:close/>
                <a:moveTo>
                  <a:pt x="50184" y="23618"/>
                </a:moveTo>
                <a:cubicBezTo>
                  <a:pt x="50062" y="23770"/>
                  <a:pt x="50062" y="24043"/>
                  <a:pt x="50214" y="24317"/>
                </a:cubicBezTo>
                <a:cubicBezTo>
                  <a:pt x="50336" y="24560"/>
                  <a:pt x="50579" y="24621"/>
                  <a:pt x="50670" y="24469"/>
                </a:cubicBezTo>
                <a:cubicBezTo>
                  <a:pt x="50792" y="24317"/>
                  <a:pt x="50792" y="23983"/>
                  <a:pt x="50640" y="23770"/>
                </a:cubicBezTo>
                <a:cubicBezTo>
                  <a:pt x="50488" y="23496"/>
                  <a:pt x="50306" y="23466"/>
                  <a:pt x="50184" y="23618"/>
                </a:cubicBezTo>
                <a:close/>
                <a:moveTo>
                  <a:pt x="51400" y="25806"/>
                </a:moveTo>
                <a:cubicBezTo>
                  <a:pt x="51278" y="25958"/>
                  <a:pt x="51339" y="26262"/>
                  <a:pt x="51430" y="26536"/>
                </a:cubicBezTo>
                <a:cubicBezTo>
                  <a:pt x="51582" y="26809"/>
                  <a:pt x="51795" y="26870"/>
                  <a:pt x="51856" y="26718"/>
                </a:cubicBezTo>
                <a:cubicBezTo>
                  <a:pt x="51977" y="26566"/>
                  <a:pt x="51947" y="26232"/>
                  <a:pt x="51825" y="25989"/>
                </a:cubicBezTo>
                <a:cubicBezTo>
                  <a:pt x="51673" y="25776"/>
                  <a:pt x="51491" y="25654"/>
                  <a:pt x="51400" y="25806"/>
                </a:cubicBezTo>
                <a:close/>
                <a:moveTo>
                  <a:pt x="52950" y="28542"/>
                </a:moveTo>
                <a:cubicBezTo>
                  <a:pt x="52859" y="28268"/>
                  <a:pt x="52707" y="28117"/>
                  <a:pt x="52585" y="28268"/>
                </a:cubicBezTo>
                <a:cubicBezTo>
                  <a:pt x="52464" y="28420"/>
                  <a:pt x="52494" y="28785"/>
                  <a:pt x="52585" y="29089"/>
                </a:cubicBezTo>
                <a:cubicBezTo>
                  <a:pt x="52707" y="29393"/>
                  <a:pt x="52859" y="29454"/>
                  <a:pt x="52950" y="29332"/>
                </a:cubicBezTo>
                <a:cubicBezTo>
                  <a:pt x="53072" y="29180"/>
                  <a:pt x="53072" y="28846"/>
                  <a:pt x="52950" y="28542"/>
                </a:cubicBezTo>
                <a:close/>
                <a:moveTo>
                  <a:pt x="53801" y="31065"/>
                </a:moveTo>
                <a:cubicBezTo>
                  <a:pt x="53710" y="30791"/>
                  <a:pt x="53558" y="30700"/>
                  <a:pt x="53467" y="30852"/>
                </a:cubicBezTo>
                <a:cubicBezTo>
                  <a:pt x="53345" y="31004"/>
                  <a:pt x="53345" y="31369"/>
                  <a:pt x="53406" y="31612"/>
                </a:cubicBezTo>
                <a:cubicBezTo>
                  <a:pt x="53497" y="31886"/>
                  <a:pt x="53649" y="31977"/>
                  <a:pt x="53771" y="31825"/>
                </a:cubicBezTo>
                <a:cubicBezTo>
                  <a:pt x="53862" y="31642"/>
                  <a:pt x="53923" y="31308"/>
                  <a:pt x="53801" y="31065"/>
                </a:cubicBezTo>
                <a:close/>
                <a:moveTo>
                  <a:pt x="54470" y="33405"/>
                </a:moveTo>
                <a:cubicBezTo>
                  <a:pt x="54409" y="33132"/>
                  <a:pt x="54257" y="33071"/>
                  <a:pt x="54166" y="33253"/>
                </a:cubicBezTo>
                <a:cubicBezTo>
                  <a:pt x="54075" y="33405"/>
                  <a:pt x="54014" y="33740"/>
                  <a:pt x="54105" y="34013"/>
                </a:cubicBezTo>
                <a:cubicBezTo>
                  <a:pt x="54166" y="34287"/>
                  <a:pt x="54287" y="34348"/>
                  <a:pt x="54409" y="34165"/>
                </a:cubicBezTo>
                <a:cubicBezTo>
                  <a:pt x="54531" y="33983"/>
                  <a:pt x="54561" y="33679"/>
                  <a:pt x="54470" y="33405"/>
                </a:cubicBezTo>
                <a:close/>
                <a:moveTo>
                  <a:pt x="54895" y="36414"/>
                </a:moveTo>
                <a:cubicBezTo>
                  <a:pt x="55017" y="36263"/>
                  <a:pt x="55047" y="35898"/>
                  <a:pt x="55017" y="35655"/>
                </a:cubicBezTo>
                <a:cubicBezTo>
                  <a:pt x="54987" y="35411"/>
                  <a:pt x="54835" y="35351"/>
                  <a:pt x="54713" y="35503"/>
                </a:cubicBezTo>
                <a:cubicBezTo>
                  <a:pt x="54591" y="35655"/>
                  <a:pt x="54561" y="35989"/>
                  <a:pt x="54591" y="36263"/>
                </a:cubicBezTo>
                <a:cubicBezTo>
                  <a:pt x="54683" y="36536"/>
                  <a:pt x="54835" y="36597"/>
                  <a:pt x="54895" y="36414"/>
                </a:cubicBezTo>
                <a:close/>
                <a:moveTo>
                  <a:pt x="55351" y="38694"/>
                </a:moveTo>
                <a:cubicBezTo>
                  <a:pt x="55473" y="38512"/>
                  <a:pt x="55534" y="38147"/>
                  <a:pt x="55473" y="37934"/>
                </a:cubicBezTo>
                <a:cubicBezTo>
                  <a:pt x="55442" y="37691"/>
                  <a:pt x="55290" y="37630"/>
                  <a:pt x="55169" y="37813"/>
                </a:cubicBezTo>
                <a:cubicBezTo>
                  <a:pt x="55047" y="37995"/>
                  <a:pt x="55017" y="38360"/>
                  <a:pt x="55047" y="38573"/>
                </a:cubicBezTo>
                <a:cubicBezTo>
                  <a:pt x="55139" y="38816"/>
                  <a:pt x="55230" y="38877"/>
                  <a:pt x="55351" y="38694"/>
                </a:cubicBezTo>
                <a:close/>
                <a:moveTo>
                  <a:pt x="55625" y="40092"/>
                </a:moveTo>
                <a:cubicBezTo>
                  <a:pt x="55503" y="40275"/>
                  <a:pt x="55442" y="40639"/>
                  <a:pt x="55473" y="40883"/>
                </a:cubicBezTo>
                <a:cubicBezTo>
                  <a:pt x="55503" y="41156"/>
                  <a:pt x="55655" y="41187"/>
                  <a:pt x="55777" y="41004"/>
                </a:cubicBezTo>
                <a:cubicBezTo>
                  <a:pt x="55898" y="40822"/>
                  <a:pt x="55959" y="40487"/>
                  <a:pt x="55929" y="40214"/>
                </a:cubicBezTo>
                <a:cubicBezTo>
                  <a:pt x="55898" y="39940"/>
                  <a:pt x="55746" y="39910"/>
                  <a:pt x="55625" y="40092"/>
                </a:cubicBezTo>
                <a:close/>
                <a:moveTo>
                  <a:pt x="56081" y="42494"/>
                </a:moveTo>
                <a:cubicBezTo>
                  <a:pt x="55929" y="42676"/>
                  <a:pt x="55838" y="43071"/>
                  <a:pt x="55929" y="43314"/>
                </a:cubicBezTo>
                <a:cubicBezTo>
                  <a:pt x="55959" y="43588"/>
                  <a:pt x="56111" y="43679"/>
                  <a:pt x="56263" y="43466"/>
                </a:cubicBezTo>
                <a:cubicBezTo>
                  <a:pt x="56415" y="43284"/>
                  <a:pt x="56506" y="42919"/>
                  <a:pt x="56446" y="42646"/>
                </a:cubicBezTo>
                <a:cubicBezTo>
                  <a:pt x="56385" y="42342"/>
                  <a:pt x="56202" y="42311"/>
                  <a:pt x="56081" y="42494"/>
                </a:cubicBezTo>
                <a:close/>
                <a:moveTo>
                  <a:pt x="56719" y="45047"/>
                </a:moveTo>
                <a:cubicBezTo>
                  <a:pt x="56567" y="45229"/>
                  <a:pt x="56537" y="45594"/>
                  <a:pt x="56597" y="45898"/>
                </a:cubicBezTo>
                <a:cubicBezTo>
                  <a:pt x="56719" y="46202"/>
                  <a:pt x="56901" y="46293"/>
                  <a:pt x="57114" y="46111"/>
                </a:cubicBezTo>
                <a:cubicBezTo>
                  <a:pt x="57266" y="45898"/>
                  <a:pt x="57327" y="45533"/>
                  <a:pt x="57236" y="45229"/>
                </a:cubicBezTo>
                <a:cubicBezTo>
                  <a:pt x="57114" y="44925"/>
                  <a:pt x="56871" y="44834"/>
                  <a:pt x="56719" y="45047"/>
                </a:cubicBezTo>
                <a:close/>
                <a:moveTo>
                  <a:pt x="57661" y="47691"/>
                </a:moveTo>
                <a:cubicBezTo>
                  <a:pt x="57479" y="47874"/>
                  <a:pt x="57449" y="48269"/>
                  <a:pt x="57570" y="48573"/>
                </a:cubicBezTo>
                <a:cubicBezTo>
                  <a:pt x="57661" y="48877"/>
                  <a:pt x="57905" y="48907"/>
                  <a:pt x="58087" y="48725"/>
                </a:cubicBezTo>
                <a:cubicBezTo>
                  <a:pt x="58269" y="48542"/>
                  <a:pt x="58360" y="48147"/>
                  <a:pt x="58239" y="47843"/>
                </a:cubicBezTo>
                <a:cubicBezTo>
                  <a:pt x="58087" y="47570"/>
                  <a:pt x="57874" y="47509"/>
                  <a:pt x="57661" y="47691"/>
                </a:cubicBezTo>
                <a:close/>
                <a:moveTo>
                  <a:pt x="58664" y="50275"/>
                </a:moveTo>
                <a:cubicBezTo>
                  <a:pt x="58482" y="50457"/>
                  <a:pt x="58391" y="50883"/>
                  <a:pt x="58512" y="51156"/>
                </a:cubicBezTo>
                <a:cubicBezTo>
                  <a:pt x="58634" y="51430"/>
                  <a:pt x="58847" y="51491"/>
                  <a:pt x="59029" y="51308"/>
                </a:cubicBezTo>
                <a:cubicBezTo>
                  <a:pt x="59242" y="51126"/>
                  <a:pt x="59303" y="50700"/>
                  <a:pt x="59181" y="50427"/>
                </a:cubicBezTo>
                <a:cubicBezTo>
                  <a:pt x="59120" y="50153"/>
                  <a:pt x="58847" y="50093"/>
                  <a:pt x="58664" y="50275"/>
                </a:cubicBezTo>
                <a:close/>
                <a:moveTo>
                  <a:pt x="59637" y="52828"/>
                </a:moveTo>
                <a:cubicBezTo>
                  <a:pt x="59424" y="53010"/>
                  <a:pt x="59333" y="53436"/>
                  <a:pt x="59455" y="53710"/>
                </a:cubicBezTo>
                <a:cubicBezTo>
                  <a:pt x="59576" y="53953"/>
                  <a:pt x="59850" y="54044"/>
                  <a:pt x="60032" y="53801"/>
                </a:cubicBezTo>
                <a:cubicBezTo>
                  <a:pt x="60245" y="53588"/>
                  <a:pt x="60336" y="53193"/>
                  <a:pt x="60215" y="52950"/>
                </a:cubicBezTo>
                <a:cubicBezTo>
                  <a:pt x="60154" y="52676"/>
                  <a:pt x="59880" y="52646"/>
                  <a:pt x="59637" y="52828"/>
                </a:cubicBezTo>
                <a:close/>
                <a:moveTo>
                  <a:pt x="60671" y="55321"/>
                </a:moveTo>
                <a:cubicBezTo>
                  <a:pt x="60458" y="55564"/>
                  <a:pt x="60367" y="55928"/>
                  <a:pt x="60488" y="56202"/>
                </a:cubicBezTo>
                <a:cubicBezTo>
                  <a:pt x="60610" y="56476"/>
                  <a:pt x="60853" y="56506"/>
                  <a:pt x="61096" y="56324"/>
                </a:cubicBezTo>
                <a:cubicBezTo>
                  <a:pt x="61309" y="56080"/>
                  <a:pt x="61430" y="55716"/>
                  <a:pt x="61309" y="55442"/>
                </a:cubicBezTo>
                <a:cubicBezTo>
                  <a:pt x="61157" y="55169"/>
                  <a:pt x="60914" y="55138"/>
                  <a:pt x="60671" y="55321"/>
                </a:cubicBezTo>
                <a:close/>
                <a:moveTo>
                  <a:pt x="61704" y="57813"/>
                </a:moveTo>
                <a:cubicBezTo>
                  <a:pt x="61461" y="58026"/>
                  <a:pt x="61370" y="58421"/>
                  <a:pt x="61461" y="58664"/>
                </a:cubicBezTo>
                <a:cubicBezTo>
                  <a:pt x="61582" y="58938"/>
                  <a:pt x="61886" y="58968"/>
                  <a:pt x="62130" y="58755"/>
                </a:cubicBezTo>
                <a:cubicBezTo>
                  <a:pt x="62373" y="58512"/>
                  <a:pt x="62464" y="58147"/>
                  <a:pt x="62342" y="57874"/>
                </a:cubicBezTo>
                <a:cubicBezTo>
                  <a:pt x="62281" y="57661"/>
                  <a:pt x="61978" y="57600"/>
                  <a:pt x="61704" y="57813"/>
                </a:cubicBezTo>
                <a:close/>
                <a:moveTo>
                  <a:pt x="62798" y="60275"/>
                </a:moveTo>
                <a:cubicBezTo>
                  <a:pt x="62555" y="60488"/>
                  <a:pt x="62433" y="60883"/>
                  <a:pt x="62585" y="61156"/>
                </a:cubicBezTo>
                <a:cubicBezTo>
                  <a:pt x="62707" y="61400"/>
                  <a:pt x="62981" y="61460"/>
                  <a:pt x="63254" y="61217"/>
                </a:cubicBezTo>
                <a:cubicBezTo>
                  <a:pt x="63528" y="61005"/>
                  <a:pt x="63649" y="60609"/>
                  <a:pt x="63528" y="60336"/>
                </a:cubicBezTo>
                <a:cubicBezTo>
                  <a:pt x="63376" y="60123"/>
                  <a:pt x="63072" y="60093"/>
                  <a:pt x="62798" y="60275"/>
                </a:cubicBezTo>
                <a:close/>
                <a:moveTo>
                  <a:pt x="63892" y="62828"/>
                </a:moveTo>
                <a:cubicBezTo>
                  <a:pt x="63649" y="63041"/>
                  <a:pt x="63528" y="63436"/>
                  <a:pt x="63649" y="63740"/>
                </a:cubicBezTo>
                <a:cubicBezTo>
                  <a:pt x="63740" y="63983"/>
                  <a:pt x="64044" y="64074"/>
                  <a:pt x="64348" y="63831"/>
                </a:cubicBezTo>
                <a:cubicBezTo>
                  <a:pt x="64622" y="63619"/>
                  <a:pt x="64744" y="63223"/>
                  <a:pt x="64622" y="62980"/>
                </a:cubicBezTo>
                <a:cubicBezTo>
                  <a:pt x="64470" y="62615"/>
                  <a:pt x="64166" y="62585"/>
                  <a:pt x="63892" y="62828"/>
                </a:cubicBezTo>
                <a:close/>
                <a:moveTo>
                  <a:pt x="65503" y="66324"/>
                </a:moveTo>
                <a:cubicBezTo>
                  <a:pt x="65777" y="66081"/>
                  <a:pt x="65868" y="65716"/>
                  <a:pt x="65777" y="65442"/>
                </a:cubicBezTo>
                <a:cubicBezTo>
                  <a:pt x="65655" y="65169"/>
                  <a:pt x="65321" y="65138"/>
                  <a:pt x="65047" y="65321"/>
                </a:cubicBezTo>
                <a:cubicBezTo>
                  <a:pt x="64774" y="65533"/>
                  <a:pt x="64652" y="65929"/>
                  <a:pt x="64774" y="66202"/>
                </a:cubicBezTo>
                <a:cubicBezTo>
                  <a:pt x="64896" y="66476"/>
                  <a:pt x="65199" y="66506"/>
                  <a:pt x="65503" y="66324"/>
                </a:cubicBezTo>
                <a:close/>
                <a:moveTo>
                  <a:pt x="66689" y="68755"/>
                </a:moveTo>
                <a:cubicBezTo>
                  <a:pt x="66932" y="68543"/>
                  <a:pt x="67054" y="68178"/>
                  <a:pt x="66932" y="67904"/>
                </a:cubicBezTo>
                <a:cubicBezTo>
                  <a:pt x="66841" y="67631"/>
                  <a:pt x="66476" y="67600"/>
                  <a:pt x="66233" y="67783"/>
                </a:cubicBezTo>
                <a:cubicBezTo>
                  <a:pt x="65959" y="67995"/>
                  <a:pt x="65838" y="68391"/>
                  <a:pt x="65959" y="68634"/>
                </a:cubicBezTo>
                <a:cubicBezTo>
                  <a:pt x="66081" y="68907"/>
                  <a:pt x="66415" y="68938"/>
                  <a:pt x="66689" y="68755"/>
                </a:cubicBezTo>
                <a:close/>
                <a:moveTo>
                  <a:pt x="67935" y="71096"/>
                </a:moveTo>
                <a:cubicBezTo>
                  <a:pt x="68209" y="70913"/>
                  <a:pt x="68300" y="70518"/>
                  <a:pt x="68209" y="70275"/>
                </a:cubicBezTo>
                <a:cubicBezTo>
                  <a:pt x="68057" y="70002"/>
                  <a:pt x="67753" y="69971"/>
                  <a:pt x="67449" y="70154"/>
                </a:cubicBezTo>
                <a:cubicBezTo>
                  <a:pt x="67175" y="70336"/>
                  <a:pt x="67054" y="70731"/>
                  <a:pt x="67175" y="70974"/>
                </a:cubicBezTo>
                <a:cubicBezTo>
                  <a:pt x="67297" y="71278"/>
                  <a:pt x="67631" y="71339"/>
                  <a:pt x="67935" y="71096"/>
                </a:cubicBezTo>
                <a:close/>
                <a:moveTo>
                  <a:pt x="69181" y="73527"/>
                </a:moveTo>
                <a:cubicBezTo>
                  <a:pt x="69455" y="73345"/>
                  <a:pt x="69576" y="72950"/>
                  <a:pt x="69455" y="72707"/>
                </a:cubicBezTo>
                <a:cubicBezTo>
                  <a:pt x="69303" y="72433"/>
                  <a:pt x="68969" y="72372"/>
                  <a:pt x="68695" y="72585"/>
                </a:cubicBezTo>
                <a:cubicBezTo>
                  <a:pt x="68421" y="72768"/>
                  <a:pt x="68300" y="73132"/>
                  <a:pt x="68421" y="73406"/>
                </a:cubicBezTo>
                <a:cubicBezTo>
                  <a:pt x="68573" y="73649"/>
                  <a:pt x="68908" y="73710"/>
                  <a:pt x="69181" y="73527"/>
                </a:cubicBezTo>
                <a:close/>
                <a:moveTo>
                  <a:pt x="70488" y="75959"/>
                </a:moveTo>
                <a:cubicBezTo>
                  <a:pt x="70731" y="75777"/>
                  <a:pt x="70853" y="75382"/>
                  <a:pt x="70701" y="75138"/>
                </a:cubicBezTo>
                <a:cubicBezTo>
                  <a:pt x="70549" y="74865"/>
                  <a:pt x="70215" y="74774"/>
                  <a:pt x="69941" y="75017"/>
                </a:cubicBezTo>
                <a:cubicBezTo>
                  <a:pt x="69668" y="75199"/>
                  <a:pt x="69576" y="75594"/>
                  <a:pt x="69728" y="75838"/>
                </a:cubicBezTo>
                <a:cubicBezTo>
                  <a:pt x="69880" y="76081"/>
                  <a:pt x="70215" y="76142"/>
                  <a:pt x="70488" y="75959"/>
                </a:cubicBezTo>
                <a:close/>
                <a:moveTo>
                  <a:pt x="71309" y="77449"/>
                </a:moveTo>
                <a:cubicBezTo>
                  <a:pt x="71035" y="77631"/>
                  <a:pt x="70944" y="78026"/>
                  <a:pt x="71096" y="78269"/>
                </a:cubicBezTo>
                <a:cubicBezTo>
                  <a:pt x="71248" y="78543"/>
                  <a:pt x="71583" y="78604"/>
                  <a:pt x="71856" y="78421"/>
                </a:cubicBezTo>
                <a:cubicBezTo>
                  <a:pt x="72099" y="78239"/>
                  <a:pt x="72221" y="77844"/>
                  <a:pt x="72069" y="77600"/>
                </a:cubicBezTo>
                <a:cubicBezTo>
                  <a:pt x="71917" y="77327"/>
                  <a:pt x="71583" y="77266"/>
                  <a:pt x="71309" y="77449"/>
                </a:cubicBezTo>
                <a:close/>
                <a:moveTo>
                  <a:pt x="42160" y="15776"/>
                </a:moveTo>
                <a:cubicBezTo>
                  <a:pt x="42403" y="15624"/>
                  <a:pt x="42433" y="15259"/>
                  <a:pt x="42220" y="14986"/>
                </a:cubicBezTo>
                <a:cubicBezTo>
                  <a:pt x="41977" y="14712"/>
                  <a:pt x="41612" y="14590"/>
                  <a:pt x="41369" y="14742"/>
                </a:cubicBezTo>
                <a:cubicBezTo>
                  <a:pt x="41096" y="14894"/>
                  <a:pt x="41096" y="15290"/>
                  <a:pt x="41339" y="15563"/>
                </a:cubicBezTo>
                <a:cubicBezTo>
                  <a:pt x="41612" y="15867"/>
                  <a:pt x="41947" y="15928"/>
                  <a:pt x="42160" y="15776"/>
                </a:cubicBezTo>
                <a:close/>
                <a:moveTo>
                  <a:pt x="43345" y="17995"/>
                </a:moveTo>
                <a:cubicBezTo>
                  <a:pt x="43527" y="18208"/>
                  <a:pt x="43831" y="18299"/>
                  <a:pt x="44044" y="18086"/>
                </a:cubicBezTo>
                <a:cubicBezTo>
                  <a:pt x="44226" y="17904"/>
                  <a:pt x="44226" y="17569"/>
                  <a:pt x="44044" y="17326"/>
                </a:cubicBezTo>
                <a:cubicBezTo>
                  <a:pt x="43831" y="17113"/>
                  <a:pt x="43527" y="17022"/>
                  <a:pt x="43315" y="17235"/>
                </a:cubicBezTo>
                <a:cubicBezTo>
                  <a:pt x="43132" y="17387"/>
                  <a:pt x="43132" y="17721"/>
                  <a:pt x="43345" y="17995"/>
                </a:cubicBezTo>
                <a:close/>
                <a:moveTo>
                  <a:pt x="45017" y="20062"/>
                </a:moveTo>
                <a:cubicBezTo>
                  <a:pt x="45199" y="20305"/>
                  <a:pt x="45442" y="20305"/>
                  <a:pt x="45625" y="20122"/>
                </a:cubicBezTo>
                <a:cubicBezTo>
                  <a:pt x="45777" y="19910"/>
                  <a:pt x="45777" y="19606"/>
                  <a:pt x="45625" y="19393"/>
                </a:cubicBezTo>
                <a:cubicBezTo>
                  <a:pt x="45473" y="19150"/>
                  <a:pt x="45199" y="19150"/>
                  <a:pt x="45017" y="19302"/>
                </a:cubicBezTo>
                <a:cubicBezTo>
                  <a:pt x="44834" y="19515"/>
                  <a:pt x="44865" y="19849"/>
                  <a:pt x="45017" y="20062"/>
                </a:cubicBezTo>
                <a:close/>
                <a:moveTo>
                  <a:pt x="46506" y="21946"/>
                </a:moveTo>
                <a:cubicBezTo>
                  <a:pt x="46658" y="22129"/>
                  <a:pt x="46871" y="22159"/>
                  <a:pt x="47023" y="21977"/>
                </a:cubicBezTo>
                <a:cubicBezTo>
                  <a:pt x="47175" y="21764"/>
                  <a:pt x="47175" y="21490"/>
                  <a:pt x="47023" y="21277"/>
                </a:cubicBezTo>
                <a:cubicBezTo>
                  <a:pt x="46871" y="21095"/>
                  <a:pt x="46658" y="21065"/>
                  <a:pt x="46506" y="21247"/>
                </a:cubicBezTo>
                <a:cubicBezTo>
                  <a:pt x="46354" y="21429"/>
                  <a:pt x="46354" y="21733"/>
                  <a:pt x="46506" y="21946"/>
                </a:cubicBezTo>
                <a:close/>
                <a:moveTo>
                  <a:pt x="47844" y="23800"/>
                </a:moveTo>
                <a:cubicBezTo>
                  <a:pt x="47996" y="23983"/>
                  <a:pt x="48208" y="24013"/>
                  <a:pt x="48330" y="23861"/>
                </a:cubicBezTo>
                <a:cubicBezTo>
                  <a:pt x="48451" y="23709"/>
                  <a:pt x="48451" y="23405"/>
                  <a:pt x="48330" y="23192"/>
                </a:cubicBezTo>
                <a:cubicBezTo>
                  <a:pt x="48178" y="22980"/>
                  <a:pt x="47996" y="22949"/>
                  <a:pt x="47844" y="23101"/>
                </a:cubicBezTo>
                <a:cubicBezTo>
                  <a:pt x="47692" y="23284"/>
                  <a:pt x="47692" y="23618"/>
                  <a:pt x="47844" y="23800"/>
                </a:cubicBezTo>
                <a:close/>
                <a:moveTo>
                  <a:pt x="49090" y="25047"/>
                </a:moveTo>
                <a:cubicBezTo>
                  <a:pt x="48968" y="25199"/>
                  <a:pt x="48968" y="25502"/>
                  <a:pt x="49090" y="25746"/>
                </a:cubicBezTo>
                <a:cubicBezTo>
                  <a:pt x="49242" y="25958"/>
                  <a:pt x="49424" y="25989"/>
                  <a:pt x="49576" y="25837"/>
                </a:cubicBezTo>
                <a:cubicBezTo>
                  <a:pt x="49698" y="25685"/>
                  <a:pt x="49698" y="25381"/>
                  <a:pt x="49546" y="25168"/>
                </a:cubicBezTo>
                <a:cubicBezTo>
                  <a:pt x="49424" y="24925"/>
                  <a:pt x="49242" y="24895"/>
                  <a:pt x="49090" y="25047"/>
                </a:cubicBezTo>
                <a:close/>
                <a:moveTo>
                  <a:pt x="50366" y="27174"/>
                </a:moveTo>
                <a:cubicBezTo>
                  <a:pt x="50275" y="27326"/>
                  <a:pt x="50275" y="27630"/>
                  <a:pt x="50427" y="27904"/>
                </a:cubicBezTo>
                <a:cubicBezTo>
                  <a:pt x="50579" y="28177"/>
                  <a:pt x="50792" y="28238"/>
                  <a:pt x="50913" y="28086"/>
                </a:cubicBezTo>
                <a:cubicBezTo>
                  <a:pt x="51035" y="27934"/>
                  <a:pt x="50974" y="27630"/>
                  <a:pt x="50883" y="27357"/>
                </a:cubicBezTo>
                <a:cubicBezTo>
                  <a:pt x="50670" y="27083"/>
                  <a:pt x="50488" y="27022"/>
                  <a:pt x="50366" y="27174"/>
                </a:cubicBezTo>
                <a:close/>
                <a:moveTo>
                  <a:pt x="51673" y="29606"/>
                </a:moveTo>
                <a:cubicBezTo>
                  <a:pt x="51552" y="29758"/>
                  <a:pt x="51552" y="30092"/>
                  <a:pt x="51643" y="30396"/>
                </a:cubicBezTo>
                <a:cubicBezTo>
                  <a:pt x="51734" y="30700"/>
                  <a:pt x="51886" y="30822"/>
                  <a:pt x="52008" y="30670"/>
                </a:cubicBezTo>
                <a:cubicBezTo>
                  <a:pt x="52129" y="30518"/>
                  <a:pt x="52129" y="30183"/>
                  <a:pt x="52038" y="29879"/>
                </a:cubicBezTo>
                <a:cubicBezTo>
                  <a:pt x="51947" y="29606"/>
                  <a:pt x="51795" y="29454"/>
                  <a:pt x="51673" y="29606"/>
                </a:cubicBezTo>
                <a:close/>
                <a:moveTo>
                  <a:pt x="52798" y="33162"/>
                </a:moveTo>
                <a:cubicBezTo>
                  <a:pt x="52920" y="33010"/>
                  <a:pt x="52950" y="32676"/>
                  <a:pt x="52889" y="32402"/>
                </a:cubicBezTo>
                <a:cubicBezTo>
                  <a:pt x="52798" y="32159"/>
                  <a:pt x="52646" y="32038"/>
                  <a:pt x="52555" y="32190"/>
                </a:cubicBezTo>
                <a:cubicBezTo>
                  <a:pt x="52433" y="32341"/>
                  <a:pt x="52403" y="32676"/>
                  <a:pt x="52464" y="32949"/>
                </a:cubicBezTo>
                <a:cubicBezTo>
                  <a:pt x="52555" y="33253"/>
                  <a:pt x="52707" y="33345"/>
                  <a:pt x="52798" y="33162"/>
                </a:cubicBezTo>
                <a:close/>
                <a:moveTo>
                  <a:pt x="53406" y="35624"/>
                </a:moveTo>
                <a:cubicBezTo>
                  <a:pt x="53528" y="35442"/>
                  <a:pt x="53558" y="35107"/>
                  <a:pt x="53497" y="34864"/>
                </a:cubicBezTo>
                <a:cubicBezTo>
                  <a:pt x="53406" y="34591"/>
                  <a:pt x="53315" y="34500"/>
                  <a:pt x="53193" y="34652"/>
                </a:cubicBezTo>
                <a:cubicBezTo>
                  <a:pt x="53072" y="34804"/>
                  <a:pt x="53041" y="35168"/>
                  <a:pt x="53102" y="35411"/>
                </a:cubicBezTo>
                <a:cubicBezTo>
                  <a:pt x="53193" y="35685"/>
                  <a:pt x="53315" y="35776"/>
                  <a:pt x="53406" y="35624"/>
                </a:cubicBezTo>
                <a:close/>
                <a:moveTo>
                  <a:pt x="53953" y="37965"/>
                </a:moveTo>
                <a:cubicBezTo>
                  <a:pt x="54075" y="37813"/>
                  <a:pt x="54105" y="37478"/>
                  <a:pt x="54014" y="37205"/>
                </a:cubicBezTo>
                <a:cubicBezTo>
                  <a:pt x="53983" y="36931"/>
                  <a:pt x="53831" y="36870"/>
                  <a:pt x="53710" y="37053"/>
                </a:cubicBezTo>
                <a:cubicBezTo>
                  <a:pt x="53619" y="37205"/>
                  <a:pt x="53558" y="37539"/>
                  <a:pt x="53649" y="37813"/>
                </a:cubicBezTo>
                <a:cubicBezTo>
                  <a:pt x="53710" y="38056"/>
                  <a:pt x="53831" y="38117"/>
                  <a:pt x="53953" y="37965"/>
                </a:cubicBezTo>
                <a:close/>
                <a:moveTo>
                  <a:pt x="54379" y="40336"/>
                </a:moveTo>
                <a:cubicBezTo>
                  <a:pt x="54470" y="40123"/>
                  <a:pt x="54531" y="39788"/>
                  <a:pt x="54470" y="39576"/>
                </a:cubicBezTo>
                <a:cubicBezTo>
                  <a:pt x="54439" y="39302"/>
                  <a:pt x="54318" y="39272"/>
                  <a:pt x="54227" y="39424"/>
                </a:cubicBezTo>
                <a:cubicBezTo>
                  <a:pt x="54105" y="39576"/>
                  <a:pt x="54075" y="39910"/>
                  <a:pt x="54105" y="40184"/>
                </a:cubicBezTo>
                <a:cubicBezTo>
                  <a:pt x="54135" y="40396"/>
                  <a:pt x="54257" y="40487"/>
                  <a:pt x="54379" y="40336"/>
                </a:cubicBezTo>
                <a:close/>
                <a:moveTo>
                  <a:pt x="54713" y="42676"/>
                </a:moveTo>
                <a:cubicBezTo>
                  <a:pt x="54835" y="42494"/>
                  <a:pt x="54865" y="42159"/>
                  <a:pt x="54835" y="41886"/>
                </a:cubicBezTo>
                <a:cubicBezTo>
                  <a:pt x="54774" y="41612"/>
                  <a:pt x="54683" y="41551"/>
                  <a:pt x="54561" y="41734"/>
                </a:cubicBezTo>
                <a:cubicBezTo>
                  <a:pt x="54439" y="41916"/>
                  <a:pt x="54409" y="42250"/>
                  <a:pt x="54439" y="42524"/>
                </a:cubicBezTo>
                <a:cubicBezTo>
                  <a:pt x="54531" y="42798"/>
                  <a:pt x="54622" y="42858"/>
                  <a:pt x="54713" y="42676"/>
                </a:cubicBezTo>
                <a:close/>
                <a:moveTo>
                  <a:pt x="55199" y="44317"/>
                </a:moveTo>
                <a:cubicBezTo>
                  <a:pt x="55169" y="44044"/>
                  <a:pt x="55047" y="43983"/>
                  <a:pt x="54956" y="44165"/>
                </a:cubicBezTo>
                <a:cubicBezTo>
                  <a:pt x="54835" y="44348"/>
                  <a:pt x="54743" y="44682"/>
                  <a:pt x="54774" y="44956"/>
                </a:cubicBezTo>
                <a:cubicBezTo>
                  <a:pt x="54835" y="45229"/>
                  <a:pt x="54956" y="45290"/>
                  <a:pt x="55047" y="45138"/>
                </a:cubicBezTo>
                <a:cubicBezTo>
                  <a:pt x="55169" y="44956"/>
                  <a:pt x="55230" y="44591"/>
                  <a:pt x="55199" y="44317"/>
                </a:cubicBezTo>
                <a:close/>
                <a:moveTo>
                  <a:pt x="55686" y="47813"/>
                </a:moveTo>
                <a:cubicBezTo>
                  <a:pt x="55838" y="47630"/>
                  <a:pt x="55898" y="47235"/>
                  <a:pt x="55777" y="46931"/>
                </a:cubicBezTo>
                <a:cubicBezTo>
                  <a:pt x="55686" y="46627"/>
                  <a:pt x="55503" y="46536"/>
                  <a:pt x="55351" y="46719"/>
                </a:cubicBezTo>
                <a:cubicBezTo>
                  <a:pt x="55230" y="46901"/>
                  <a:pt x="55199" y="47266"/>
                  <a:pt x="55290" y="47570"/>
                </a:cubicBezTo>
                <a:cubicBezTo>
                  <a:pt x="55382" y="47874"/>
                  <a:pt x="55534" y="47995"/>
                  <a:pt x="55686" y="47813"/>
                </a:cubicBezTo>
                <a:close/>
                <a:moveTo>
                  <a:pt x="56202" y="49454"/>
                </a:moveTo>
                <a:cubicBezTo>
                  <a:pt x="56050" y="49637"/>
                  <a:pt x="55990" y="50001"/>
                  <a:pt x="56081" y="50305"/>
                </a:cubicBezTo>
                <a:cubicBezTo>
                  <a:pt x="56142" y="50609"/>
                  <a:pt x="56354" y="50700"/>
                  <a:pt x="56506" y="50518"/>
                </a:cubicBezTo>
                <a:cubicBezTo>
                  <a:pt x="56658" y="50305"/>
                  <a:pt x="56719" y="49941"/>
                  <a:pt x="56597" y="49637"/>
                </a:cubicBezTo>
                <a:cubicBezTo>
                  <a:pt x="56537" y="49363"/>
                  <a:pt x="56354" y="49241"/>
                  <a:pt x="56202" y="49454"/>
                </a:cubicBezTo>
                <a:close/>
                <a:moveTo>
                  <a:pt x="56993" y="52099"/>
                </a:moveTo>
                <a:cubicBezTo>
                  <a:pt x="56841" y="52281"/>
                  <a:pt x="56749" y="52676"/>
                  <a:pt x="56841" y="52980"/>
                </a:cubicBezTo>
                <a:cubicBezTo>
                  <a:pt x="56901" y="53284"/>
                  <a:pt x="57145" y="53345"/>
                  <a:pt x="57297" y="53132"/>
                </a:cubicBezTo>
                <a:cubicBezTo>
                  <a:pt x="57479" y="52950"/>
                  <a:pt x="57570" y="52555"/>
                  <a:pt x="57449" y="52251"/>
                </a:cubicBezTo>
                <a:cubicBezTo>
                  <a:pt x="57357" y="51977"/>
                  <a:pt x="57175" y="51916"/>
                  <a:pt x="56993" y="52099"/>
                </a:cubicBezTo>
                <a:close/>
                <a:moveTo>
                  <a:pt x="57813" y="54713"/>
                </a:moveTo>
                <a:cubicBezTo>
                  <a:pt x="57631" y="54925"/>
                  <a:pt x="57570" y="55290"/>
                  <a:pt x="57631" y="55594"/>
                </a:cubicBezTo>
                <a:cubicBezTo>
                  <a:pt x="57722" y="55868"/>
                  <a:pt x="57935" y="55928"/>
                  <a:pt x="58117" y="55746"/>
                </a:cubicBezTo>
                <a:cubicBezTo>
                  <a:pt x="58330" y="55564"/>
                  <a:pt x="58391" y="55138"/>
                  <a:pt x="58330" y="54865"/>
                </a:cubicBezTo>
                <a:cubicBezTo>
                  <a:pt x="58239" y="54561"/>
                  <a:pt x="58026" y="54530"/>
                  <a:pt x="57813" y="54713"/>
                </a:cubicBezTo>
                <a:close/>
                <a:moveTo>
                  <a:pt x="58695" y="57266"/>
                </a:moveTo>
                <a:cubicBezTo>
                  <a:pt x="58512" y="57448"/>
                  <a:pt x="58391" y="57874"/>
                  <a:pt x="58512" y="58147"/>
                </a:cubicBezTo>
                <a:cubicBezTo>
                  <a:pt x="58573" y="58421"/>
                  <a:pt x="58847" y="58482"/>
                  <a:pt x="59090" y="58269"/>
                </a:cubicBezTo>
                <a:cubicBezTo>
                  <a:pt x="59303" y="58056"/>
                  <a:pt x="59394" y="57661"/>
                  <a:pt x="59303" y="57387"/>
                </a:cubicBezTo>
                <a:cubicBezTo>
                  <a:pt x="59151" y="57114"/>
                  <a:pt x="58877" y="57083"/>
                  <a:pt x="58695" y="57266"/>
                </a:cubicBezTo>
                <a:close/>
                <a:moveTo>
                  <a:pt x="59576" y="59789"/>
                </a:moveTo>
                <a:cubicBezTo>
                  <a:pt x="59333" y="60001"/>
                  <a:pt x="59242" y="60397"/>
                  <a:pt x="59333" y="60640"/>
                </a:cubicBezTo>
                <a:cubicBezTo>
                  <a:pt x="59455" y="60913"/>
                  <a:pt x="59728" y="60944"/>
                  <a:pt x="59941" y="60761"/>
                </a:cubicBezTo>
                <a:cubicBezTo>
                  <a:pt x="60184" y="60549"/>
                  <a:pt x="60306" y="60153"/>
                  <a:pt x="60184" y="59880"/>
                </a:cubicBezTo>
                <a:cubicBezTo>
                  <a:pt x="60063" y="59637"/>
                  <a:pt x="59789" y="59576"/>
                  <a:pt x="59576" y="59789"/>
                </a:cubicBezTo>
                <a:close/>
                <a:moveTo>
                  <a:pt x="60519" y="62251"/>
                </a:moveTo>
                <a:cubicBezTo>
                  <a:pt x="60306" y="62463"/>
                  <a:pt x="60184" y="62859"/>
                  <a:pt x="60275" y="63132"/>
                </a:cubicBezTo>
                <a:cubicBezTo>
                  <a:pt x="60367" y="63375"/>
                  <a:pt x="60640" y="63436"/>
                  <a:pt x="60914" y="63223"/>
                </a:cubicBezTo>
                <a:cubicBezTo>
                  <a:pt x="61157" y="63011"/>
                  <a:pt x="61248" y="62615"/>
                  <a:pt x="61157" y="62372"/>
                </a:cubicBezTo>
                <a:cubicBezTo>
                  <a:pt x="61066" y="62099"/>
                  <a:pt x="60762" y="62068"/>
                  <a:pt x="60519" y="62251"/>
                </a:cubicBezTo>
                <a:close/>
                <a:moveTo>
                  <a:pt x="61522" y="64743"/>
                </a:moveTo>
                <a:cubicBezTo>
                  <a:pt x="61248" y="64986"/>
                  <a:pt x="61126" y="65351"/>
                  <a:pt x="61248" y="65625"/>
                </a:cubicBezTo>
                <a:cubicBezTo>
                  <a:pt x="61370" y="65898"/>
                  <a:pt x="61674" y="65959"/>
                  <a:pt x="61947" y="65746"/>
                </a:cubicBezTo>
                <a:cubicBezTo>
                  <a:pt x="62190" y="65503"/>
                  <a:pt x="62312" y="65138"/>
                  <a:pt x="62190" y="64865"/>
                </a:cubicBezTo>
                <a:cubicBezTo>
                  <a:pt x="62069" y="64591"/>
                  <a:pt x="61765" y="64561"/>
                  <a:pt x="61522" y="64743"/>
                </a:cubicBezTo>
                <a:close/>
                <a:moveTo>
                  <a:pt x="62585" y="67266"/>
                </a:moveTo>
                <a:cubicBezTo>
                  <a:pt x="62312" y="67479"/>
                  <a:pt x="62190" y="67874"/>
                  <a:pt x="62312" y="68147"/>
                </a:cubicBezTo>
                <a:cubicBezTo>
                  <a:pt x="62433" y="68391"/>
                  <a:pt x="62737" y="68451"/>
                  <a:pt x="62981" y="68239"/>
                </a:cubicBezTo>
                <a:cubicBezTo>
                  <a:pt x="63254" y="68026"/>
                  <a:pt x="63376" y="67631"/>
                  <a:pt x="63254" y="67388"/>
                </a:cubicBezTo>
                <a:cubicBezTo>
                  <a:pt x="63133" y="67114"/>
                  <a:pt x="62829" y="67084"/>
                  <a:pt x="62585" y="67266"/>
                </a:cubicBezTo>
                <a:close/>
                <a:moveTo>
                  <a:pt x="64196" y="70640"/>
                </a:moveTo>
                <a:cubicBezTo>
                  <a:pt x="64470" y="70427"/>
                  <a:pt x="64592" y="70032"/>
                  <a:pt x="64470" y="69819"/>
                </a:cubicBezTo>
                <a:cubicBezTo>
                  <a:pt x="64348" y="69546"/>
                  <a:pt x="64014" y="69515"/>
                  <a:pt x="63740" y="69728"/>
                </a:cubicBezTo>
                <a:cubicBezTo>
                  <a:pt x="63497" y="69971"/>
                  <a:pt x="63376" y="70336"/>
                  <a:pt x="63497" y="70579"/>
                </a:cubicBezTo>
                <a:cubicBezTo>
                  <a:pt x="63589" y="70792"/>
                  <a:pt x="63953" y="70822"/>
                  <a:pt x="64196" y="70640"/>
                </a:cubicBezTo>
                <a:close/>
                <a:moveTo>
                  <a:pt x="65412" y="73011"/>
                </a:moveTo>
                <a:cubicBezTo>
                  <a:pt x="65686" y="72798"/>
                  <a:pt x="65807" y="72433"/>
                  <a:pt x="65655" y="72160"/>
                </a:cubicBezTo>
                <a:cubicBezTo>
                  <a:pt x="65503" y="71886"/>
                  <a:pt x="65199" y="71856"/>
                  <a:pt x="64926" y="72099"/>
                </a:cubicBezTo>
                <a:cubicBezTo>
                  <a:pt x="64652" y="72281"/>
                  <a:pt x="64561" y="72646"/>
                  <a:pt x="64713" y="72920"/>
                </a:cubicBezTo>
                <a:cubicBezTo>
                  <a:pt x="64804" y="73193"/>
                  <a:pt x="65169" y="73224"/>
                  <a:pt x="65412" y="73011"/>
                </a:cubicBezTo>
                <a:close/>
                <a:moveTo>
                  <a:pt x="66689" y="75351"/>
                </a:moveTo>
                <a:cubicBezTo>
                  <a:pt x="66932" y="75169"/>
                  <a:pt x="67054" y="74774"/>
                  <a:pt x="66902" y="74531"/>
                </a:cubicBezTo>
                <a:cubicBezTo>
                  <a:pt x="66750" y="74257"/>
                  <a:pt x="66446" y="74227"/>
                  <a:pt x="66142" y="74439"/>
                </a:cubicBezTo>
                <a:cubicBezTo>
                  <a:pt x="65868" y="74622"/>
                  <a:pt x="65777" y="75017"/>
                  <a:pt x="65929" y="75290"/>
                </a:cubicBezTo>
                <a:cubicBezTo>
                  <a:pt x="66081" y="75534"/>
                  <a:pt x="66415" y="75594"/>
                  <a:pt x="66689" y="75351"/>
                </a:cubicBezTo>
                <a:close/>
                <a:moveTo>
                  <a:pt x="67996" y="77783"/>
                </a:moveTo>
                <a:cubicBezTo>
                  <a:pt x="68269" y="77600"/>
                  <a:pt x="68391" y="77205"/>
                  <a:pt x="68239" y="76962"/>
                </a:cubicBezTo>
                <a:cubicBezTo>
                  <a:pt x="68087" y="76689"/>
                  <a:pt x="67753" y="76658"/>
                  <a:pt x="67479" y="76841"/>
                </a:cubicBezTo>
                <a:cubicBezTo>
                  <a:pt x="67206" y="77023"/>
                  <a:pt x="67084" y="77418"/>
                  <a:pt x="67236" y="77661"/>
                </a:cubicBezTo>
                <a:cubicBezTo>
                  <a:pt x="67388" y="77935"/>
                  <a:pt x="67692" y="77965"/>
                  <a:pt x="67996" y="77783"/>
                </a:cubicBezTo>
                <a:close/>
                <a:moveTo>
                  <a:pt x="68817" y="79272"/>
                </a:moveTo>
                <a:cubicBezTo>
                  <a:pt x="68543" y="79455"/>
                  <a:pt x="68421" y="79880"/>
                  <a:pt x="68573" y="80154"/>
                </a:cubicBezTo>
                <a:cubicBezTo>
                  <a:pt x="68725" y="80397"/>
                  <a:pt x="69060" y="80488"/>
                  <a:pt x="69333" y="80245"/>
                </a:cubicBezTo>
                <a:cubicBezTo>
                  <a:pt x="69607" y="80063"/>
                  <a:pt x="69728" y="79637"/>
                  <a:pt x="69576" y="79394"/>
                </a:cubicBezTo>
                <a:cubicBezTo>
                  <a:pt x="69424" y="79120"/>
                  <a:pt x="69060" y="79029"/>
                  <a:pt x="68817" y="79272"/>
                </a:cubicBezTo>
                <a:close/>
                <a:moveTo>
                  <a:pt x="40123" y="17265"/>
                </a:moveTo>
                <a:cubicBezTo>
                  <a:pt x="40336" y="17113"/>
                  <a:pt x="40305" y="16779"/>
                  <a:pt x="40032" y="16475"/>
                </a:cubicBezTo>
                <a:cubicBezTo>
                  <a:pt x="39789" y="16171"/>
                  <a:pt x="39363" y="16049"/>
                  <a:pt x="39120" y="16171"/>
                </a:cubicBezTo>
                <a:cubicBezTo>
                  <a:pt x="38907" y="16323"/>
                  <a:pt x="38938" y="16688"/>
                  <a:pt x="39211" y="16992"/>
                </a:cubicBezTo>
                <a:cubicBezTo>
                  <a:pt x="39515" y="17296"/>
                  <a:pt x="39880" y="17417"/>
                  <a:pt x="40123" y="17265"/>
                </a:cubicBezTo>
                <a:close/>
                <a:moveTo>
                  <a:pt x="41552" y="19545"/>
                </a:moveTo>
                <a:cubicBezTo>
                  <a:pt x="41795" y="19819"/>
                  <a:pt x="42129" y="19849"/>
                  <a:pt x="42312" y="19697"/>
                </a:cubicBezTo>
                <a:cubicBezTo>
                  <a:pt x="42524" y="19545"/>
                  <a:pt x="42524" y="19211"/>
                  <a:pt x="42281" y="18937"/>
                </a:cubicBezTo>
                <a:cubicBezTo>
                  <a:pt x="42068" y="18663"/>
                  <a:pt x="41704" y="18633"/>
                  <a:pt x="41521" y="18785"/>
                </a:cubicBezTo>
                <a:cubicBezTo>
                  <a:pt x="41308" y="18937"/>
                  <a:pt x="41339" y="19271"/>
                  <a:pt x="41552" y="19545"/>
                </a:cubicBezTo>
                <a:close/>
                <a:moveTo>
                  <a:pt x="43467" y="21642"/>
                </a:moveTo>
                <a:cubicBezTo>
                  <a:pt x="43649" y="21855"/>
                  <a:pt x="43953" y="21855"/>
                  <a:pt x="44105" y="21703"/>
                </a:cubicBezTo>
                <a:cubicBezTo>
                  <a:pt x="44287" y="21551"/>
                  <a:pt x="44257" y="21217"/>
                  <a:pt x="44105" y="21034"/>
                </a:cubicBezTo>
                <a:cubicBezTo>
                  <a:pt x="43922" y="20791"/>
                  <a:pt x="43619" y="20761"/>
                  <a:pt x="43467" y="20943"/>
                </a:cubicBezTo>
                <a:cubicBezTo>
                  <a:pt x="43284" y="21126"/>
                  <a:pt x="43284" y="21429"/>
                  <a:pt x="43467" y="21642"/>
                </a:cubicBezTo>
                <a:close/>
                <a:moveTo>
                  <a:pt x="45047" y="22858"/>
                </a:moveTo>
                <a:cubicBezTo>
                  <a:pt x="44895" y="23010"/>
                  <a:pt x="44865" y="23284"/>
                  <a:pt x="45047" y="23496"/>
                </a:cubicBezTo>
                <a:cubicBezTo>
                  <a:pt x="45199" y="23679"/>
                  <a:pt x="45473" y="23709"/>
                  <a:pt x="45625" y="23527"/>
                </a:cubicBezTo>
                <a:cubicBezTo>
                  <a:pt x="45777" y="23375"/>
                  <a:pt x="45777" y="23071"/>
                  <a:pt x="45625" y="22888"/>
                </a:cubicBezTo>
                <a:cubicBezTo>
                  <a:pt x="45473" y="22706"/>
                  <a:pt x="45199" y="22706"/>
                  <a:pt x="45047" y="22858"/>
                </a:cubicBezTo>
                <a:close/>
                <a:moveTo>
                  <a:pt x="46476" y="24621"/>
                </a:moveTo>
                <a:cubicBezTo>
                  <a:pt x="46324" y="24773"/>
                  <a:pt x="46263" y="25047"/>
                  <a:pt x="46415" y="25259"/>
                </a:cubicBezTo>
                <a:cubicBezTo>
                  <a:pt x="46597" y="25472"/>
                  <a:pt x="46810" y="25502"/>
                  <a:pt x="46992" y="25351"/>
                </a:cubicBezTo>
                <a:cubicBezTo>
                  <a:pt x="47144" y="25199"/>
                  <a:pt x="47175" y="24895"/>
                  <a:pt x="47023" y="24712"/>
                </a:cubicBezTo>
                <a:cubicBezTo>
                  <a:pt x="46871" y="24469"/>
                  <a:pt x="46658" y="24469"/>
                  <a:pt x="46476" y="24621"/>
                </a:cubicBezTo>
                <a:close/>
                <a:moveTo>
                  <a:pt x="47752" y="26445"/>
                </a:moveTo>
                <a:cubicBezTo>
                  <a:pt x="47600" y="26597"/>
                  <a:pt x="47570" y="26870"/>
                  <a:pt x="47722" y="27083"/>
                </a:cubicBezTo>
                <a:cubicBezTo>
                  <a:pt x="47874" y="27326"/>
                  <a:pt x="48087" y="27357"/>
                  <a:pt x="48299" y="27205"/>
                </a:cubicBezTo>
                <a:cubicBezTo>
                  <a:pt x="48451" y="27053"/>
                  <a:pt x="48482" y="26749"/>
                  <a:pt x="48330" y="26566"/>
                </a:cubicBezTo>
                <a:cubicBezTo>
                  <a:pt x="48178" y="26323"/>
                  <a:pt x="47935" y="26293"/>
                  <a:pt x="47752" y="26445"/>
                </a:cubicBezTo>
                <a:close/>
                <a:moveTo>
                  <a:pt x="49090" y="28481"/>
                </a:moveTo>
                <a:cubicBezTo>
                  <a:pt x="48938" y="28633"/>
                  <a:pt x="48907" y="28937"/>
                  <a:pt x="49059" y="29150"/>
                </a:cubicBezTo>
                <a:cubicBezTo>
                  <a:pt x="49211" y="29424"/>
                  <a:pt x="49455" y="29484"/>
                  <a:pt x="49606" y="29393"/>
                </a:cubicBezTo>
                <a:cubicBezTo>
                  <a:pt x="49758" y="29241"/>
                  <a:pt x="49819" y="28937"/>
                  <a:pt x="49667" y="28664"/>
                </a:cubicBezTo>
                <a:cubicBezTo>
                  <a:pt x="49455" y="28420"/>
                  <a:pt x="49242" y="28360"/>
                  <a:pt x="49090" y="28481"/>
                </a:cubicBezTo>
                <a:close/>
                <a:moveTo>
                  <a:pt x="50883" y="31217"/>
                </a:moveTo>
                <a:cubicBezTo>
                  <a:pt x="50762" y="30882"/>
                  <a:pt x="50579" y="30791"/>
                  <a:pt x="50366" y="30943"/>
                </a:cubicBezTo>
                <a:cubicBezTo>
                  <a:pt x="50214" y="31095"/>
                  <a:pt x="50154" y="31430"/>
                  <a:pt x="50275" y="31703"/>
                </a:cubicBezTo>
                <a:cubicBezTo>
                  <a:pt x="50366" y="32007"/>
                  <a:pt x="50610" y="32129"/>
                  <a:pt x="50762" y="31977"/>
                </a:cubicBezTo>
                <a:cubicBezTo>
                  <a:pt x="50944" y="31825"/>
                  <a:pt x="50974" y="31460"/>
                  <a:pt x="50883" y="31217"/>
                </a:cubicBezTo>
                <a:close/>
                <a:moveTo>
                  <a:pt x="51278" y="33527"/>
                </a:moveTo>
                <a:cubicBezTo>
                  <a:pt x="51126" y="33679"/>
                  <a:pt x="51065" y="34013"/>
                  <a:pt x="51187" y="34287"/>
                </a:cubicBezTo>
                <a:cubicBezTo>
                  <a:pt x="51248" y="34530"/>
                  <a:pt x="51491" y="34652"/>
                  <a:pt x="51643" y="34530"/>
                </a:cubicBezTo>
                <a:cubicBezTo>
                  <a:pt x="51795" y="34378"/>
                  <a:pt x="51825" y="34044"/>
                  <a:pt x="51734" y="33770"/>
                </a:cubicBezTo>
                <a:cubicBezTo>
                  <a:pt x="51643" y="33497"/>
                  <a:pt x="51430" y="33405"/>
                  <a:pt x="51278" y="33527"/>
                </a:cubicBezTo>
                <a:close/>
                <a:moveTo>
                  <a:pt x="52099" y="36019"/>
                </a:moveTo>
                <a:cubicBezTo>
                  <a:pt x="51947" y="36171"/>
                  <a:pt x="51886" y="36475"/>
                  <a:pt x="51977" y="36779"/>
                </a:cubicBezTo>
                <a:cubicBezTo>
                  <a:pt x="52038" y="37053"/>
                  <a:pt x="52251" y="37174"/>
                  <a:pt x="52342" y="37022"/>
                </a:cubicBezTo>
                <a:cubicBezTo>
                  <a:pt x="52494" y="36870"/>
                  <a:pt x="52555" y="36506"/>
                  <a:pt x="52464" y="36263"/>
                </a:cubicBezTo>
                <a:cubicBezTo>
                  <a:pt x="52403" y="35989"/>
                  <a:pt x="52190" y="35867"/>
                  <a:pt x="52099" y="36019"/>
                </a:cubicBezTo>
                <a:close/>
                <a:moveTo>
                  <a:pt x="53041" y="38694"/>
                </a:moveTo>
                <a:cubicBezTo>
                  <a:pt x="52950" y="38421"/>
                  <a:pt x="52859" y="38360"/>
                  <a:pt x="52707" y="38512"/>
                </a:cubicBezTo>
                <a:cubicBezTo>
                  <a:pt x="52585" y="38664"/>
                  <a:pt x="52494" y="38998"/>
                  <a:pt x="52585" y="39211"/>
                </a:cubicBezTo>
                <a:cubicBezTo>
                  <a:pt x="52646" y="39484"/>
                  <a:pt x="52798" y="39576"/>
                  <a:pt x="52920" y="39424"/>
                </a:cubicBezTo>
                <a:cubicBezTo>
                  <a:pt x="53072" y="39272"/>
                  <a:pt x="53102" y="38907"/>
                  <a:pt x="53041" y="38694"/>
                </a:cubicBezTo>
                <a:close/>
                <a:moveTo>
                  <a:pt x="53406" y="41795"/>
                </a:moveTo>
                <a:cubicBezTo>
                  <a:pt x="53528" y="41643"/>
                  <a:pt x="53558" y="41308"/>
                  <a:pt x="53528" y="41035"/>
                </a:cubicBezTo>
                <a:cubicBezTo>
                  <a:pt x="53497" y="40791"/>
                  <a:pt x="53345" y="40700"/>
                  <a:pt x="53254" y="40852"/>
                </a:cubicBezTo>
                <a:cubicBezTo>
                  <a:pt x="53163" y="41004"/>
                  <a:pt x="53102" y="41339"/>
                  <a:pt x="53163" y="41612"/>
                </a:cubicBezTo>
                <a:cubicBezTo>
                  <a:pt x="53193" y="41886"/>
                  <a:pt x="53315" y="41946"/>
                  <a:pt x="53406" y="41795"/>
                </a:cubicBezTo>
                <a:close/>
                <a:moveTo>
                  <a:pt x="53801" y="44196"/>
                </a:moveTo>
                <a:cubicBezTo>
                  <a:pt x="53923" y="44044"/>
                  <a:pt x="53953" y="43709"/>
                  <a:pt x="53923" y="43436"/>
                </a:cubicBezTo>
                <a:cubicBezTo>
                  <a:pt x="53862" y="43162"/>
                  <a:pt x="53771" y="43102"/>
                  <a:pt x="53649" y="43253"/>
                </a:cubicBezTo>
                <a:cubicBezTo>
                  <a:pt x="53528" y="43405"/>
                  <a:pt x="53497" y="43740"/>
                  <a:pt x="53528" y="44013"/>
                </a:cubicBezTo>
                <a:cubicBezTo>
                  <a:pt x="53558" y="44287"/>
                  <a:pt x="53680" y="44378"/>
                  <a:pt x="53801" y="44196"/>
                </a:cubicBezTo>
                <a:close/>
                <a:moveTo>
                  <a:pt x="54075" y="46658"/>
                </a:moveTo>
                <a:cubicBezTo>
                  <a:pt x="54196" y="46506"/>
                  <a:pt x="54227" y="46171"/>
                  <a:pt x="54227" y="45898"/>
                </a:cubicBezTo>
                <a:cubicBezTo>
                  <a:pt x="54196" y="45655"/>
                  <a:pt x="54105" y="45564"/>
                  <a:pt x="53983" y="45716"/>
                </a:cubicBezTo>
                <a:cubicBezTo>
                  <a:pt x="53862" y="45868"/>
                  <a:pt x="53831" y="46202"/>
                  <a:pt x="53862" y="46475"/>
                </a:cubicBezTo>
                <a:cubicBezTo>
                  <a:pt x="53862" y="46749"/>
                  <a:pt x="53953" y="46810"/>
                  <a:pt x="54075" y="46658"/>
                </a:cubicBezTo>
                <a:close/>
                <a:moveTo>
                  <a:pt x="54561" y="49363"/>
                </a:moveTo>
                <a:cubicBezTo>
                  <a:pt x="54683" y="49211"/>
                  <a:pt x="54713" y="48846"/>
                  <a:pt x="54622" y="48542"/>
                </a:cubicBezTo>
                <a:cubicBezTo>
                  <a:pt x="54561" y="48238"/>
                  <a:pt x="54409" y="48117"/>
                  <a:pt x="54287" y="48269"/>
                </a:cubicBezTo>
                <a:cubicBezTo>
                  <a:pt x="54166" y="48421"/>
                  <a:pt x="54135" y="48785"/>
                  <a:pt x="54227" y="49089"/>
                </a:cubicBezTo>
                <a:cubicBezTo>
                  <a:pt x="54287" y="49393"/>
                  <a:pt x="54439" y="49545"/>
                  <a:pt x="54561" y="49363"/>
                </a:cubicBezTo>
                <a:close/>
                <a:moveTo>
                  <a:pt x="55169" y="52129"/>
                </a:moveTo>
                <a:cubicBezTo>
                  <a:pt x="55321" y="51977"/>
                  <a:pt x="55351" y="51612"/>
                  <a:pt x="55290" y="51308"/>
                </a:cubicBezTo>
                <a:cubicBezTo>
                  <a:pt x="55199" y="51004"/>
                  <a:pt x="55047" y="50883"/>
                  <a:pt x="54895" y="51065"/>
                </a:cubicBezTo>
                <a:cubicBezTo>
                  <a:pt x="54774" y="51217"/>
                  <a:pt x="54713" y="51612"/>
                  <a:pt x="54774" y="51916"/>
                </a:cubicBezTo>
                <a:cubicBezTo>
                  <a:pt x="54865" y="52190"/>
                  <a:pt x="55017" y="52281"/>
                  <a:pt x="55169" y="52129"/>
                </a:cubicBezTo>
                <a:close/>
                <a:moveTo>
                  <a:pt x="55959" y="54014"/>
                </a:moveTo>
                <a:cubicBezTo>
                  <a:pt x="55898" y="53710"/>
                  <a:pt x="55716" y="53618"/>
                  <a:pt x="55534" y="53770"/>
                </a:cubicBezTo>
                <a:cubicBezTo>
                  <a:pt x="55382" y="53922"/>
                  <a:pt x="55321" y="54317"/>
                  <a:pt x="55382" y="54621"/>
                </a:cubicBezTo>
                <a:cubicBezTo>
                  <a:pt x="55473" y="54925"/>
                  <a:pt x="55625" y="55017"/>
                  <a:pt x="55807" y="54834"/>
                </a:cubicBezTo>
                <a:cubicBezTo>
                  <a:pt x="55959" y="54682"/>
                  <a:pt x="56050" y="54317"/>
                  <a:pt x="55959" y="54014"/>
                </a:cubicBezTo>
                <a:close/>
                <a:moveTo>
                  <a:pt x="56202" y="56476"/>
                </a:moveTo>
                <a:cubicBezTo>
                  <a:pt x="55990" y="56658"/>
                  <a:pt x="55929" y="57053"/>
                  <a:pt x="55990" y="57296"/>
                </a:cubicBezTo>
                <a:cubicBezTo>
                  <a:pt x="56081" y="57600"/>
                  <a:pt x="56263" y="57691"/>
                  <a:pt x="56446" y="57509"/>
                </a:cubicBezTo>
                <a:cubicBezTo>
                  <a:pt x="56658" y="57296"/>
                  <a:pt x="56719" y="56932"/>
                  <a:pt x="56658" y="56658"/>
                </a:cubicBezTo>
                <a:cubicBezTo>
                  <a:pt x="56567" y="56354"/>
                  <a:pt x="56354" y="56293"/>
                  <a:pt x="56202" y="56476"/>
                </a:cubicBezTo>
                <a:close/>
                <a:moveTo>
                  <a:pt x="56871" y="59090"/>
                </a:moveTo>
                <a:cubicBezTo>
                  <a:pt x="56689" y="59272"/>
                  <a:pt x="56567" y="59667"/>
                  <a:pt x="56658" y="59941"/>
                </a:cubicBezTo>
                <a:cubicBezTo>
                  <a:pt x="56719" y="60184"/>
                  <a:pt x="56962" y="60305"/>
                  <a:pt x="57145" y="60123"/>
                </a:cubicBezTo>
                <a:cubicBezTo>
                  <a:pt x="57327" y="59941"/>
                  <a:pt x="57449" y="59546"/>
                  <a:pt x="57357" y="59272"/>
                </a:cubicBezTo>
                <a:cubicBezTo>
                  <a:pt x="57297" y="58968"/>
                  <a:pt x="57053" y="58907"/>
                  <a:pt x="56871" y="59090"/>
                </a:cubicBezTo>
                <a:close/>
                <a:moveTo>
                  <a:pt x="57601" y="61643"/>
                </a:moveTo>
                <a:cubicBezTo>
                  <a:pt x="57357" y="61825"/>
                  <a:pt x="57297" y="62220"/>
                  <a:pt x="57357" y="62463"/>
                </a:cubicBezTo>
                <a:cubicBezTo>
                  <a:pt x="57449" y="62737"/>
                  <a:pt x="57661" y="62828"/>
                  <a:pt x="57905" y="62615"/>
                </a:cubicBezTo>
                <a:cubicBezTo>
                  <a:pt x="58117" y="62433"/>
                  <a:pt x="58239" y="62068"/>
                  <a:pt x="58117" y="61795"/>
                </a:cubicBezTo>
                <a:cubicBezTo>
                  <a:pt x="58056" y="61491"/>
                  <a:pt x="57783" y="61460"/>
                  <a:pt x="57601" y="61643"/>
                </a:cubicBezTo>
                <a:close/>
                <a:moveTo>
                  <a:pt x="58360" y="64105"/>
                </a:moveTo>
                <a:cubicBezTo>
                  <a:pt x="58117" y="64287"/>
                  <a:pt x="58026" y="64682"/>
                  <a:pt x="58087" y="64956"/>
                </a:cubicBezTo>
                <a:cubicBezTo>
                  <a:pt x="58178" y="65199"/>
                  <a:pt x="58421" y="65290"/>
                  <a:pt x="58664" y="65108"/>
                </a:cubicBezTo>
                <a:cubicBezTo>
                  <a:pt x="58877" y="64895"/>
                  <a:pt x="58999" y="64530"/>
                  <a:pt x="58938" y="64257"/>
                </a:cubicBezTo>
                <a:cubicBezTo>
                  <a:pt x="58847" y="63953"/>
                  <a:pt x="58573" y="63922"/>
                  <a:pt x="58360" y="64105"/>
                </a:cubicBezTo>
                <a:close/>
                <a:moveTo>
                  <a:pt x="59242" y="66628"/>
                </a:moveTo>
                <a:cubicBezTo>
                  <a:pt x="58999" y="66810"/>
                  <a:pt x="58877" y="67175"/>
                  <a:pt x="58968" y="67479"/>
                </a:cubicBezTo>
                <a:cubicBezTo>
                  <a:pt x="59090" y="67752"/>
                  <a:pt x="59333" y="67844"/>
                  <a:pt x="59607" y="67631"/>
                </a:cubicBezTo>
                <a:cubicBezTo>
                  <a:pt x="59880" y="67448"/>
                  <a:pt x="60002" y="67084"/>
                  <a:pt x="59880" y="66780"/>
                </a:cubicBezTo>
                <a:cubicBezTo>
                  <a:pt x="59759" y="66506"/>
                  <a:pt x="59485" y="66415"/>
                  <a:pt x="59242" y="66628"/>
                </a:cubicBezTo>
                <a:close/>
                <a:moveTo>
                  <a:pt x="60245" y="69151"/>
                </a:moveTo>
                <a:cubicBezTo>
                  <a:pt x="60002" y="69363"/>
                  <a:pt x="59880" y="69728"/>
                  <a:pt x="60002" y="70002"/>
                </a:cubicBezTo>
                <a:cubicBezTo>
                  <a:pt x="60093" y="70275"/>
                  <a:pt x="60397" y="70336"/>
                  <a:pt x="60671" y="70123"/>
                </a:cubicBezTo>
                <a:cubicBezTo>
                  <a:pt x="60944" y="69910"/>
                  <a:pt x="61066" y="69546"/>
                  <a:pt x="60944" y="69272"/>
                </a:cubicBezTo>
                <a:cubicBezTo>
                  <a:pt x="60792" y="68999"/>
                  <a:pt x="60488" y="68968"/>
                  <a:pt x="60245" y="69151"/>
                </a:cubicBezTo>
                <a:close/>
                <a:moveTo>
                  <a:pt x="61765" y="72555"/>
                </a:moveTo>
                <a:cubicBezTo>
                  <a:pt x="62038" y="72342"/>
                  <a:pt x="62160" y="71977"/>
                  <a:pt x="62008" y="71704"/>
                </a:cubicBezTo>
                <a:cubicBezTo>
                  <a:pt x="61886" y="71430"/>
                  <a:pt x="61582" y="71400"/>
                  <a:pt x="61309" y="71582"/>
                </a:cubicBezTo>
                <a:cubicBezTo>
                  <a:pt x="61066" y="71795"/>
                  <a:pt x="60944" y="72160"/>
                  <a:pt x="61096" y="72433"/>
                </a:cubicBezTo>
                <a:cubicBezTo>
                  <a:pt x="61218" y="72707"/>
                  <a:pt x="61522" y="72737"/>
                  <a:pt x="61765" y="72555"/>
                </a:cubicBezTo>
                <a:close/>
                <a:moveTo>
                  <a:pt x="62981" y="74895"/>
                </a:moveTo>
                <a:cubicBezTo>
                  <a:pt x="63254" y="74713"/>
                  <a:pt x="63376" y="74318"/>
                  <a:pt x="63224" y="74075"/>
                </a:cubicBezTo>
                <a:cubicBezTo>
                  <a:pt x="63072" y="73801"/>
                  <a:pt x="62768" y="73771"/>
                  <a:pt x="62494" y="73953"/>
                </a:cubicBezTo>
                <a:cubicBezTo>
                  <a:pt x="62221" y="74135"/>
                  <a:pt x="62130" y="74531"/>
                  <a:pt x="62281" y="74774"/>
                </a:cubicBezTo>
                <a:cubicBezTo>
                  <a:pt x="62373" y="75047"/>
                  <a:pt x="62737" y="75078"/>
                  <a:pt x="62981" y="74895"/>
                </a:cubicBezTo>
                <a:close/>
                <a:moveTo>
                  <a:pt x="64196" y="77266"/>
                </a:moveTo>
                <a:cubicBezTo>
                  <a:pt x="64470" y="77053"/>
                  <a:pt x="64592" y="76689"/>
                  <a:pt x="64440" y="76415"/>
                </a:cubicBezTo>
                <a:cubicBezTo>
                  <a:pt x="64288" y="76142"/>
                  <a:pt x="63984" y="76111"/>
                  <a:pt x="63710" y="76354"/>
                </a:cubicBezTo>
                <a:cubicBezTo>
                  <a:pt x="63437" y="76537"/>
                  <a:pt x="63345" y="76901"/>
                  <a:pt x="63497" y="77175"/>
                </a:cubicBezTo>
                <a:cubicBezTo>
                  <a:pt x="63649" y="77449"/>
                  <a:pt x="63953" y="77479"/>
                  <a:pt x="64196" y="77266"/>
                </a:cubicBezTo>
                <a:close/>
                <a:moveTo>
                  <a:pt x="65534" y="79698"/>
                </a:moveTo>
                <a:cubicBezTo>
                  <a:pt x="65807" y="79455"/>
                  <a:pt x="65929" y="79090"/>
                  <a:pt x="65777" y="78816"/>
                </a:cubicBezTo>
                <a:cubicBezTo>
                  <a:pt x="65625" y="78543"/>
                  <a:pt x="65260" y="78512"/>
                  <a:pt x="65017" y="78695"/>
                </a:cubicBezTo>
                <a:cubicBezTo>
                  <a:pt x="64744" y="78877"/>
                  <a:pt x="64622" y="79303"/>
                  <a:pt x="64774" y="79576"/>
                </a:cubicBezTo>
                <a:cubicBezTo>
                  <a:pt x="64926" y="79850"/>
                  <a:pt x="65260" y="79880"/>
                  <a:pt x="65534" y="79698"/>
                </a:cubicBezTo>
                <a:close/>
                <a:moveTo>
                  <a:pt x="66324" y="81157"/>
                </a:moveTo>
                <a:cubicBezTo>
                  <a:pt x="66081" y="81400"/>
                  <a:pt x="65959" y="81765"/>
                  <a:pt x="66111" y="82038"/>
                </a:cubicBezTo>
                <a:cubicBezTo>
                  <a:pt x="66263" y="82312"/>
                  <a:pt x="66598" y="82373"/>
                  <a:pt x="66871" y="82160"/>
                </a:cubicBezTo>
                <a:cubicBezTo>
                  <a:pt x="67145" y="81917"/>
                  <a:pt x="67236" y="81552"/>
                  <a:pt x="67084" y="81278"/>
                </a:cubicBezTo>
                <a:cubicBezTo>
                  <a:pt x="66932" y="81005"/>
                  <a:pt x="66598" y="80944"/>
                  <a:pt x="66324" y="81157"/>
                </a:cubicBezTo>
                <a:close/>
                <a:moveTo>
                  <a:pt x="38117" y="18542"/>
                </a:moveTo>
                <a:cubicBezTo>
                  <a:pt x="38330" y="18451"/>
                  <a:pt x="38269" y="18056"/>
                  <a:pt x="37965" y="17752"/>
                </a:cubicBezTo>
                <a:cubicBezTo>
                  <a:pt x="37661" y="17417"/>
                  <a:pt x="37205" y="17265"/>
                  <a:pt x="36962" y="17387"/>
                </a:cubicBezTo>
                <a:cubicBezTo>
                  <a:pt x="36749" y="17478"/>
                  <a:pt x="36840" y="17873"/>
                  <a:pt x="37144" y="18208"/>
                </a:cubicBezTo>
                <a:cubicBezTo>
                  <a:pt x="37509" y="18511"/>
                  <a:pt x="37904" y="18663"/>
                  <a:pt x="38117" y="18542"/>
                </a:cubicBezTo>
                <a:close/>
                <a:moveTo>
                  <a:pt x="40549" y="21095"/>
                </a:moveTo>
                <a:cubicBezTo>
                  <a:pt x="40731" y="20943"/>
                  <a:pt x="40701" y="20639"/>
                  <a:pt x="40457" y="20366"/>
                </a:cubicBezTo>
                <a:cubicBezTo>
                  <a:pt x="40245" y="20122"/>
                  <a:pt x="39849" y="20031"/>
                  <a:pt x="39667" y="20153"/>
                </a:cubicBezTo>
                <a:cubicBezTo>
                  <a:pt x="39485" y="20305"/>
                  <a:pt x="39515" y="20609"/>
                  <a:pt x="39789" y="20882"/>
                </a:cubicBezTo>
                <a:cubicBezTo>
                  <a:pt x="40001" y="21186"/>
                  <a:pt x="40336" y="21247"/>
                  <a:pt x="40549" y="21095"/>
                </a:cubicBezTo>
                <a:close/>
                <a:moveTo>
                  <a:pt x="41764" y="23071"/>
                </a:moveTo>
                <a:cubicBezTo>
                  <a:pt x="41947" y="23284"/>
                  <a:pt x="42251" y="23344"/>
                  <a:pt x="42433" y="23192"/>
                </a:cubicBezTo>
                <a:cubicBezTo>
                  <a:pt x="42615" y="23040"/>
                  <a:pt x="42615" y="22736"/>
                  <a:pt x="42433" y="22554"/>
                </a:cubicBezTo>
                <a:cubicBezTo>
                  <a:pt x="42251" y="22311"/>
                  <a:pt x="41947" y="22281"/>
                  <a:pt x="41764" y="22433"/>
                </a:cubicBezTo>
                <a:cubicBezTo>
                  <a:pt x="41552" y="22585"/>
                  <a:pt x="41552" y="22858"/>
                  <a:pt x="41764" y="23071"/>
                </a:cubicBezTo>
                <a:close/>
                <a:moveTo>
                  <a:pt x="43375" y="24287"/>
                </a:moveTo>
                <a:cubicBezTo>
                  <a:pt x="43193" y="24439"/>
                  <a:pt x="43163" y="24712"/>
                  <a:pt x="43315" y="24895"/>
                </a:cubicBezTo>
                <a:cubicBezTo>
                  <a:pt x="43467" y="25077"/>
                  <a:pt x="43771" y="25138"/>
                  <a:pt x="43953" y="24986"/>
                </a:cubicBezTo>
                <a:cubicBezTo>
                  <a:pt x="44135" y="24803"/>
                  <a:pt x="44196" y="24560"/>
                  <a:pt x="44044" y="24378"/>
                </a:cubicBezTo>
                <a:cubicBezTo>
                  <a:pt x="43892" y="24165"/>
                  <a:pt x="43619" y="24135"/>
                  <a:pt x="43375" y="24287"/>
                </a:cubicBezTo>
                <a:close/>
                <a:moveTo>
                  <a:pt x="44743" y="25989"/>
                </a:moveTo>
                <a:cubicBezTo>
                  <a:pt x="44530" y="26141"/>
                  <a:pt x="44439" y="26414"/>
                  <a:pt x="44591" y="26566"/>
                </a:cubicBezTo>
                <a:cubicBezTo>
                  <a:pt x="44713" y="26749"/>
                  <a:pt x="45017" y="26809"/>
                  <a:pt x="45260" y="26658"/>
                </a:cubicBezTo>
                <a:cubicBezTo>
                  <a:pt x="45473" y="26506"/>
                  <a:pt x="45503" y="26232"/>
                  <a:pt x="45412" y="26050"/>
                </a:cubicBezTo>
                <a:cubicBezTo>
                  <a:pt x="45260" y="25898"/>
                  <a:pt x="44986" y="25837"/>
                  <a:pt x="44743" y="25989"/>
                </a:cubicBezTo>
                <a:close/>
                <a:moveTo>
                  <a:pt x="45959" y="27721"/>
                </a:moveTo>
                <a:cubicBezTo>
                  <a:pt x="45746" y="27873"/>
                  <a:pt x="45625" y="28117"/>
                  <a:pt x="45777" y="28329"/>
                </a:cubicBezTo>
                <a:cubicBezTo>
                  <a:pt x="45898" y="28512"/>
                  <a:pt x="46202" y="28572"/>
                  <a:pt x="46476" y="28481"/>
                </a:cubicBezTo>
                <a:cubicBezTo>
                  <a:pt x="46688" y="28360"/>
                  <a:pt x="46780" y="28056"/>
                  <a:pt x="46658" y="27873"/>
                </a:cubicBezTo>
                <a:cubicBezTo>
                  <a:pt x="46506" y="27630"/>
                  <a:pt x="46202" y="27600"/>
                  <a:pt x="45959" y="27721"/>
                </a:cubicBezTo>
                <a:close/>
                <a:moveTo>
                  <a:pt x="47175" y="29727"/>
                </a:moveTo>
                <a:cubicBezTo>
                  <a:pt x="46932" y="29849"/>
                  <a:pt x="46810" y="30123"/>
                  <a:pt x="46962" y="30396"/>
                </a:cubicBezTo>
                <a:cubicBezTo>
                  <a:pt x="47114" y="30639"/>
                  <a:pt x="47418" y="30761"/>
                  <a:pt x="47692" y="30639"/>
                </a:cubicBezTo>
                <a:cubicBezTo>
                  <a:pt x="47935" y="30518"/>
                  <a:pt x="48026" y="30183"/>
                  <a:pt x="47874" y="29940"/>
                </a:cubicBezTo>
                <a:cubicBezTo>
                  <a:pt x="47722" y="29636"/>
                  <a:pt x="47418" y="29575"/>
                  <a:pt x="47175" y="29727"/>
                </a:cubicBezTo>
                <a:close/>
                <a:moveTo>
                  <a:pt x="48482" y="32159"/>
                </a:moveTo>
                <a:cubicBezTo>
                  <a:pt x="48208" y="32281"/>
                  <a:pt x="48087" y="32615"/>
                  <a:pt x="48208" y="32919"/>
                </a:cubicBezTo>
                <a:cubicBezTo>
                  <a:pt x="48330" y="33223"/>
                  <a:pt x="48664" y="33345"/>
                  <a:pt x="48907" y="33223"/>
                </a:cubicBezTo>
                <a:cubicBezTo>
                  <a:pt x="49151" y="33101"/>
                  <a:pt x="49242" y="32767"/>
                  <a:pt x="49120" y="32463"/>
                </a:cubicBezTo>
                <a:cubicBezTo>
                  <a:pt x="48999" y="32159"/>
                  <a:pt x="48695" y="32007"/>
                  <a:pt x="48482" y="32159"/>
                </a:cubicBezTo>
                <a:close/>
                <a:moveTo>
                  <a:pt x="50154" y="35016"/>
                </a:moveTo>
                <a:cubicBezTo>
                  <a:pt x="50032" y="34743"/>
                  <a:pt x="49758" y="34591"/>
                  <a:pt x="49546" y="34743"/>
                </a:cubicBezTo>
                <a:cubicBezTo>
                  <a:pt x="49303" y="34864"/>
                  <a:pt x="49211" y="35199"/>
                  <a:pt x="49303" y="35472"/>
                </a:cubicBezTo>
                <a:cubicBezTo>
                  <a:pt x="49424" y="35715"/>
                  <a:pt x="49728" y="35867"/>
                  <a:pt x="49910" y="35715"/>
                </a:cubicBezTo>
                <a:cubicBezTo>
                  <a:pt x="50184" y="35624"/>
                  <a:pt x="50275" y="35320"/>
                  <a:pt x="50154" y="35016"/>
                </a:cubicBezTo>
                <a:close/>
                <a:moveTo>
                  <a:pt x="50518" y="37296"/>
                </a:moveTo>
                <a:cubicBezTo>
                  <a:pt x="50336" y="37387"/>
                  <a:pt x="50214" y="37752"/>
                  <a:pt x="50336" y="37995"/>
                </a:cubicBezTo>
                <a:cubicBezTo>
                  <a:pt x="50458" y="38269"/>
                  <a:pt x="50670" y="38390"/>
                  <a:pt x="50883" y="38269"/>
                </a:cubicBezTo>
                <a:cubicBezTo>
                  <a:pt x="51065" y="38147"/>
                  <a:pt x="51126" y="37813"/>
                  <a:pt x="51035" y="37539"/>
                </a:cubicBezTo>
                <a:cubicBezTo>
                  <a:pt x="50944" y="37235"/>
                  <a:pt x="50731" y="37144"/>
                  <a:pt x="50518" y="37296"/>
                </a:cubicBezTo>
                <a:close/>
                <a:moveTo>
                  <a:pt x="51825" y="39971"/>
                </a:moveTo>
                <a:cubicBezTo>
                  <a:pt x="51734" y="39728"/>
                  <a:pt x="51552" y="39606"/>
                  <a:pt x="51369" y="39728"/>
                </a:cubicBezTo>
                <a:cubicBezTo>
                  <a:pt x="51217" y="39819"/>
                  <a:pt x="51157" y="40184"/>
                  <a:pt x="51217" y="40396"/>
                </a:cubicBezTo>
                <a:cubicBezTo>
                  <a:pt x="51278" y="40670"/>
                  <a:pt x="51521" y="40791"/>
                  <a:pt x="51673" y="40670"/>
                </a:cubicBezTo>
                <a:cubicBezTo>
                  <a:pt x="51856" y="40548"/>
                  <a:pt x="51886" y="40244"/>
                  <a:pt x="51825" y="39971"/>
                </a:cubicBezTo>
                <a:close/>
                <a:moveTo>
                  <a:pt x="52342" y="43102"/>
                </a:moveTo>
                <a:cubicBezTo>
                  <a:pt x="52464" y="42980"/>
                  <a:pt x="52555" y="42646"/>
                  <a:pt x="52464" y="42372"/>
                </a:cubicBezTo>
                <a:cubicBezTo>
                  <a:pt x="52403" y="42098"/>
                  <a:pt x="52251" y="42007"/>
                  <a:pt x="52099" y="42159"/>
                </a:cubicBezTo>
                <a:cubicBezTo>
                  <a:pt x="51947" y="42250"/>
                  <a:pt x="51917" y="42554"/>
                  <a:pt x="51977" y="42828"/>
                </a:cubicBezTo>
                <a:cubicBezTo>
                  <a:pt x="52038" y="43102"/>
                  <a:pt x="52251" y="43223"/>
                  <a:pt x="52342" y="43102"/>
                </a:cubicBezTo>
                <a:close/>
                <a:moveTo>
                  <a:pt x="52646" y="44530"/>
                </a:moveTo>
                <a:cubicBezTo>
                  <a:pt x="52555" y="44652"/>
                  <a:pt x="52494" y="44956"/>
                  <a:pt x="52555" y="45229"/>
                </a:cubicBezTo>
                <a:cubicBezTo>
                  <a:pt x="52585" y="45503"/>
                  <a:pt x="52737" y="45594"/>
                  <a:pt x="52859" y="45503"/>
                </a:cubicBezTo>
                <a:cubicBezTo>
                  <a:pt x="52950" y="45381"/>
                  <a:pt x="53011" y="45047"/>
                  <a:pt x="52950" y="44773"/>
                </a:cubicBezTo>
                <a:cubicBezTo>
                  <a:pt x="52920" y="44530"/>
                  <a:pt x="52768" y="44439"/>
                  <a:pt x="52646" y="44530"/>
                </a:cubicBezTo>
                <a:close/>
                <a:moveTo>
                  <a:pt x="53193" y="47934"/>
                </a:moveTo>
                <a:cubicBezTo>
                  <a:pt x="53254" y="47813"/>
                  <a:pt x="53345" y="47478"/>
                  <a:pt x="53315" y="47205"/>
                </a:cubicBezTo>
                <a:cubicBezTo>
                  <a:pt x="53254" y="46931"/>
                  <a:pt x="53193" y="46810"/>
                  <a:pt x="53072" y="46931"/>
                </a:cubicBezTo>
                <a:cubicBezTo>
                  <a:pt x="53011" y="47053"/>
                  <a:pt x="52920" y="47357"/>
                  <a:pt x="52950" y="47630"/>
                </a:cubicBezTo>
                <a:cubicBezTo>
                  <a:pt x="53011" y="47934"/>
                  <a:pt x="53102" y="48026"/>
                  <a:pt x="53193" y="47934"/>
                </a:cubicBezTo>
                <a:close/>
                <a:moveTo>
                  <a:pt x="53528" y="50670"/>
                </a:moveTo>
                <a:cubicBezTo>
                  <a:pt x="53649" y="50548"/>
                  <a:pt x="53680" y="50214"/>
                  <a:pt x="53649" y="49849"/>
                </a:cubicBezTo>
                <a:cubicBezTo>
                  <a:pt x="53619" y="49545"/>
                  <a:pt x="53497" y="49393"/>
                  <a:pt x="53376" y="49515"/>
                </a:cubicBezTo>
                <a:cubicBezTo>
                  <a:pt x="53315" y="49637"/>
                  <a:pt x="53224" y="49971"/>
                  <a:pt x="53315" y="50275"/>
                </a:cubicBezTo>
                <a:cubicBezTo>
                  <a:pt x="53345" y="50609"/>
                  <a:pt x="53467" y="50761"/>
                  <a:pt x="53528" y="50670"/>
                </a:cubicBezTo>
                <a:close/>
                <a:moveTo>
                  <a:pt x="53953" y="53466"/>
                </a:moveTo>
                <a:cubicBezTo>
                  <a:pt x="54075" y="53345"/>
                  <a:pt x="54135" y="52980"/>
                  <a:pt x="54105" y="52676"/>
                </a:cubicBezTo>
                <a:cubicBezTo>
                  <a:pt x="54075" y="52372"/>
                  <a:pt x="53923" y="52220"/>
                  <a:pt x="53801" y="52372"/>
                </a:cubicBezTo>
                <a:cubicBezTo>
                  <a:pt x="53680" y="52494"/>
                  <a:pt x="53619" y="52828"/>
                  <a:pt x="53649" y="53132"/>
                </a:cubicBezTo>
                <a:cubicBezTo>
                  <a:pt x="53710" y="53466"/>
                  <a:pt x="53831" y="53618"/>
                  <a:pt x="53953" y="53466"/>
                </a:cubicBezTo>
                <a:close/>
                <a:moveTo>
                  <a:pt x="54409" y="56293"/>
                </a:moveTo>
                <a:cubicBezTo>
                  <a:pt x="54561" y="56141"/>
                  <a:pt x="54622" y="55776"/>
                  <a:pt x="54591" y="55473"/>
                </a:cubicBezTo>
                <a:cubicBezTo>
                  <a:pt x="54561" y="55169"/>
                  <a:pt x="54409" y="55077"/>
                  <a:pt x="54257" y="55169"/>
                </a:cubicBezTo>
                <a:cubicBezTo>
                  <a:pt x="54105" y="55290"/>
                  <a:pt x="54014" y="55685"/>
                  <a:pt x="54075" y="55989"/>
                </a:cubicBezTo>
                <a:cubicBezTo>
                  <a:pt x="54105" y="56232"/>
                  <a:pt x="54257" y="56384"/>
                  <a:pt x="54409" y="56293"/>
                </a:cubicBezTo>
                <a:close/>
                <a:moveTo>
                  <a:pt x="54683" y="57904"/>
                </a:moveTo>
                <a:cubicBezTo>
                  <a:pt x="54531" y="58056"/>
                  <a:pt x="54409" y="58421"/>
                  <a:pt x="54470" y="58725"/>
                </a:cubicBezTo>
                <a:cubicBezTo>
                  <a:pt x="54531" y="59029"/>
                  <a:pt x="54713" y="59120"/>
                  <a:pt x="54865" y="58968"/>
                </a:cubicBezTo>
                <a:cubicBezTo>
                  <a:pt x="55017" y="58816"/>
                  <a:pt x="55139" y="58482"/>
                  <a:pt x="55047" y="58178"/>
                </a:cubicBezTo>
                <a:cubicBezTo>
                  <a:pt x="55017" y="57904"/>
                  <a:pt x="54835" y="57813"/>
                  <a:pt x="54683" y="57904"/>
                </a:cubicBezTo>
                <a:close/>
                <a:moveTo>
                  <a:pt x="55169" y="60609"/>
                </a:moveTo>
                <a:cubicBezTo>
                  <a:pt x="54987" y="60761"/>
                  <a:pt x="54865" y="61096"/>
                  <a:pt x="54926" y="61400"/>
                </a:cubicBezTo>
                <a:cubicBezTo>
                  <a:pt x="54987" y="61704"/>
                  <a:pt x="55199" y="61825"/>
                  <a:pt x="55382" y="61673"/>
                </a:cubicBezTo>
                <a:cubicBezTo>
                  <a:pt x="55594" y="61521"/>
                  <a:pt x="55686" y="61187"/>
                  <a:pt x="55625" y="60883"/>
                </a:cubicBezTo>
                <a:cubicBezTo>
                  <a:pt x="55534" y="60579"/>
                  <a:pt x="55321" y="60457"/>
                  <a:pt x="55169" y="60609"/>
                </a:cubicBezTo>
                <a:close/>
                <a:moveTo>
                  <a:pt x="55686" y="63193"/>
                </a:moveTo>
                <a:cubicBezTo>
                  <a:pt x="55503" y="63345"/>
                  <a:pt x="55382" y="63679"/>
                  <a:pt x="55442" y="63953"/>
                </a:cubicBezTo>
                <a:cubicBezTo>
                  <a:pt x="55503" y="64226"/>
                  <a:pt x="55686" y="64348"/>
                  <a:pt x="55929" y="64196"/>
                </a:cubicBezTo>
                <a:cubicBezTo>
                  <a:pt x="56142" y="64014"/>
                  <a:pt x="56263" y="63679"/>
                  <a:pt x="56202" y="63375"/>
                </a:cubicBezTo>
                <a:cubicBezTo>
                  <a:pt x="56111" y="63163"/>
                  <a:pt x="55898" y="63041"/>
                  <a:pt x="55686" y="63193"/>
                </a:cubicBezTo>
                <a:close/>
                <a:moveTo>
                  <a:pt x="56294" y="65716"/>
                </a:moveTo>
                <a:cubicBezTo>
                  <a:pt x="56081" y="65868"/>
                  <a:pt x="55959" y="66202"/>
                  <a:pt x="56050" y="66476"/>
                </a:cubicBezTo>
                <a:cubicBezTo>
                  <a:pt x="56111" y="66719"/>
                  <a:pt x="56354" y="66810"/>
                  <a:pt x="56567" y="66658"/>
                </a:cubicBezTo>
                <a:cubicBezTo>
                  <a:pt x="56810" y="66506"/>
                  <a:pt x="56901" y="66172"/>
                  <a:pt x="56841" y="65898"/>
                </a:cubicBezTo>
                <a:cubicBezTo>
                  <a:pt x="56749" y="65625"/>
                  <a:pt x="56537" y="65564"/>
                  <a:pt x="56294" y="65716"/>
                </a:cubicBezTo>
                <a:close/>
                <a:moveTo>
                  <a:pt x="57023" y="68239"/>
                </a:moveTo>
                <a:cubicBezTo>
                  <a:pt x="56810" y="68391"/>
                  <a:pt x="56689" y="68786"/>
                  <a:pt x="56749" y="69059"/>
                </a:cubicBezTo>
                <a:cubicBezTo>
                  <a:pt x="56841" y="69363"/>
                  <a:pt x="57145" y="69424"/>
                  <a:pt x="57357" y="69272"/>
                </a:cubicBezTo>
                <a:cubicBezTo>
                  <a:pt x="57601" y="69120"/>
                  <a:pt x="57722" y="68755"/>
                  <a:pt x="57631" y="68451"/>
                </a:cubicBezTo>
                <a:cubicBezTo>
                  <a:pt x="57570" y="68178"/>
                  <a:pt x="57266" y="68087"/>
                  <a:pt x="57023" y="68239"/>
                </a:cubicBezTo>
                <a:close/>
                <a:moveTo>
                  <a:pt x="57935" y="70822"/>
                </a:moveTo>
                <a:cubicBezTo>
                  <a:pt x="57661" y="70974"/>
                  <a:pt x="57570" y="71369"/>
                  <a:pt x="57661" y="71643"/>
                </a:cubicBezTo>
                <a:cubicBezTo>
                  <a:pt x="57783" y="71886"/>
                  <a:pt x="58056" y="72008"/>
                  <a:pt x="58330" y="71825"/>
                </a:cubicBezTo>
                <a:cubicBezTo>
                  <a:pt x="58573" y="71643"/>
                  <a:pt x="58695" y="71278"/>
                  <a:pt x="58573" y="71035"/>
                </a:cubicBezTo>
                <a:cubicBezTo>
                  <a:pt x="58482" y="70761"/>
                  <a:pt x="58208" y="70670"/>
                  <a:pt x="57935" y="70822"/>
                </a:cubicBezTo>
                <a:close/>
                <a:moveTo>
                  <a:pt x="58968" y="73345"/>
                </a:moveTo>
                <a:cubicBezTo>
                  <a:pt x="58695" y="73527"/>
                  <a:pt x="58573" y="73862"/>
                  <a:pt x="58695" y="74135"/>
                </a:cubicBezTo>
                <a:cubicBezTo>
                  <a:pt x="58816" y="74409"/>
                  <a:pt x="59120" y="74470"/>
                  <a:pt x="59394" y="74287"/>
                </a:cubicBezTo>
                <a:cubicBezTo>
                  <a:pt x="59637" y="74105"/>
                  <a:pt x="59759" y="73710"/>
                  <a:pt x="59607" y="73497"/>
                </a:cubicBezTo>
                <a:cubicBezTo>
                  <a:pt x="59546" y="73224"/>
                  <a:pt x="59242" y="73132"/>
                  <a:pt x="58968" y="73345"/>
                </a:cubicBezTo>
                <a:close/>
                <a:moveTo>
                  <a:pt x="60549" y="76719"/>
                </a:moveTo>
                <a:cubicBezTo>
                  <a:pt x="60822" y="76537"/>
                  <a:pt x="60944" y="76142"/>
                  <a:pt x="60792" y="75898"/>
                </a:cubicBezTo>
                <a:cubicBezTo>
                  <a:pt x="60671" y="75625"/>
                  <a:pt x="60336" y="75594"/>
                  <a:pt x="60063" y="75777"/>
                </a:cubicBezTo>
                <a:cubicBezTo>
                  <a:pt x="59789" y="75959"/>
                  <a:pt x="59698" y="76354"/>
                  <a:pt x="59850" y="76597"/>
                </a:cubicBezTo>
                <a:cubicBezTo>
                  <a:pt x="60002" y="76871"/>
                  <a:pt x="60306" y="76901"/>
                  <a:pt x="60549" y="76719"/>
                </a:cubicBezTo>
                <a:close/>
                <a:moveTo>
                  <a:pt x="61765" y="79151"/>
                </a:moveTo>
                <a:cubicBezTo>
                  <a:pt x="62038" y="78968"/>
                  <a:pt x="62160" y="78573"/>
                  <a:pt x="62008" y="78330"/>
                </a:cubicBezTo>
                <a:cubicBezTo>
                  <a:pt x="61856" y="78056"/>
                  <a:pt x="61552" y="78026"/>
                  <a:pt x="61278" y="78208"/>
                </a:cubicBezTo>
                <a:cubicBezTo>
                  <a:pt x="61005" y="78391"/>
                  <a:pt x="60914" y="78786"/>
                  <a:pt x="61066" y="79029"/>
                </a:cubicBezTo>
                <a:cubicBezTo>
                  <a:pt x="61218" y="79303"/>
                  <a:pt x="61522" y="79333"/>
                  <a:pt x="61765" y="79151"/>
                </a:cubicBezTo>
                <a:close/>
                <a:moveTo>
                  <a:pt x="63072" y="81582"/>
                </a:moveTo>
                <a:cubicBezTo>
                  <a:pt x="63345" y="81370"/>
                  <a:pt x="63437" y="80974"/>
                  <a:pt x="63285" y="80701"/>
                </a:cubicBezTo>
                <a:cubicBezTo>
                  <a:pt x="63133" y="80458"/>
                  <a:pt x="62829" y="80397"/>
                  <a:pt x="62525" y="80610"/>
                </a:cubicBezTo>
                <a:cubicBezTo>
                  <a:pt x="62281" y="80792"/>
                  <a:pt x="62160" y="81218"/>
                  <a:pt x="62312" y="81461"/>
                </a:cubicBezTo>
                <a:cubicBezTo>
                  <a:pt x="62464" y="81765"/>
                  <a:pt x="62798" y="81825"/>
                  <a:pt x="63072" y="81582"/>
                </a:cubicBezTo>
                <a:close/>
                <a:moveTo>
                  <a:pt x="63832" y="83132"/>
                </a:moveTo>
                <a:cubicBezTo>
                  <a:pt x="63558" y="83376"/>
                  <a:pt x="63437" y="83740"/>
                  <a:pt x="63589" y="84044"/>
                </a:cubicBezTo>
                <a:cubicBezTo>
                  <a:pt x="63740" y="84318"/>
                  <a:pt x="64105" y="84379"/>
                  <a:pt x="64348" y="84166"/>
                </a:cubicBezTo>
                <a:cubicBezTo>
                  <a:pt x="64622" y="83923"/>
                  <a:pt x="64744" y="83558"/>
                  <a:pt x="64592" y="83254"/>
                </a:cubicBezTo>
                <a:cubicBezTo>
                  <a:pt x="64440" y="82950"/>
                  <a:pt x="64136" y="82920"/>
                  <a:pt x="63832" y="83132"/>
                </a:cubicBezTo>
                <a:close/>
                <a:moveTo>
                  <a:pt x="35776" y="19727"/>
                </a:moveTo>
                <a:cubicBezTo>
                  <a:pt x="36080" y="19575"/>
                  <a:pt x="36080" y="19241"/>
                  <a:pt x="35746" y="18907"/>
                </a:cubicBezTo>
                <a:cubicBezTo>
                  <a:pt x="35442" y="18542"/>
                  <a:pt x="34925" y="18390"/>
                  <a:pt x="34621" y="18542"/>
                </a:cubicBezTo>
                <a:cubicBezTo>
                  <a:pt x="34317" y="18694"/>
                  <a:pt x="34348" y="19089"/>
                  <a:pt x="34682" y="19423"/>
                </a:cubicBezTo>
                <a:cubicBezTo>
                  <a:pt x="34986" y="19727"/>
                  <a:pt x="35472" y="19879"/>
                  <a:pt x="35776" y="19727"/>
                </a:cubicBezTo>
                <a:close/>
                <a:moveTo>
                  <a:pt x="37235" y="22098"/>
                </a:moveTo>
                <a:cubicBezTo>
                  <a:pt x="37448" y="22341"/>
                  <a:pt x="37904" y="22463"/>
                  <a:pt x="38208" y="22311"/>
                </a:cubicBezTo>
                <a:cubicBezTo>
                  <a:pt x="38512" y="22189"/>
                  <a:pt x="38603" y="21885"/>
                  <a:pt x="38330" y="21642"/>
                </a:cubicBezTo>
                <a:cubicBezTo>
                  <a:pt x="38117" y="21369"/>
                  <a:pt x="37600" y="21247"/>
                  <a:pt x="37357" y="21369"/>
                </a:cubicBezTo>
                <a:cubicBezTo>
                  <a:pt x="37053" y="21490"/>
                  <a:pt x="36992" y="21825"/>
                  <a:pt x="37235" y="22098"/>
                </a:cubicBezTo>
                <a:close/>
                <a:moveTo>
                  <a:pt x="39181" y="24226"/>
                </a:moveTo>
                <a:cubicBezTo>
                  <a:pt x="39363" y="24439"/>
                  <a:pt x="39728" y="24530"/>
                  <a:pt x="40032" y="24408"/>
                </a:cubicBezTo>
                <a:cubicBezTo>
                  <a:pt x="40336" y="24287"/>
                  <a:pt x="40457" y="24013"/>
                  <a:pt x="40275" y="23831"/>
                </a:cubicBezTo>
                <a:cubicBezTo>
                  <a:pt x="40093" y="23618"/>
                  <a:pt x="39667" y="23527"/>
                  <a:pt x="39363" y="23648"/>
                </a:cubicBezTo>
                <a:cubicBezTo>
                  <a:pt x="39090" y="23709"/>
                  <a:pt x="39029" y="23983"/>
                  <a:pt x="39181" y="24226"/>
                </a:cubicBezTo>
                <a:close/>
                <a:moveTo>
                  <a:pt x="41005" y="25472"/>
                </a:moveTo>
                <a:cubicBezTo>
                  <a:pt x="40701" y="25594"/>
                  <a:pt x="40579" y="25806"/>
                  <a:pt x="40701" y="25989"/>
                </a:cubicBezTo>
                <a:cubicBezTo>
                  <a:pt x="40853" y="26202"/>
                  <a:pt x="41187" y="26232"/>
                  <a:pt x="41521" y="26141"/>
                </a:cubicBezTo>
                <a:cubicBezTo>
                  <a:pt x="41825" y="26050"/>
                  <a:pt x="41977" y="25806"/>
                  <a:pt x="41825" y="25624"/>
                </a:cubicBezTo>
                <a:cubicBezTo>
                  <a:pt x="41673" y="25381"/>
                  <a:pt x="41308" y="25351"/>
                  <a:pt x="41005" y="25472"/>
                </a:cubicBezTo>
                <a:close/>
                <a:moveTo>
                  <a:pt x="42251" y="27144"/>
                </a:moveTo>
                <a:cubicBezTo>
                  <a:pt x="41947" y="27265"/>
                  <a:pt x="41795" y="27478"/>
                  <a:pt x="41916" y="27661"/>
                </a:cubicBezTo>
                <a:cubicBezTo>
                  <a:pt x="42008" y="27873"/>
                  <a:pt x="42372" y="27904"/>
                  <a:pt x="42707" y="27782"/>
                </a:cubicBezTo>
                <a:cubicBezTo>
                  <a:pt x="43011" y="27661"/>
                  <a:pt x="43193" y="27448"/>
                  <a:pt x="43041" y="27265"/>
                </a:cubicBezTo>
                <a:cubicBezTo>
                  <a:pt x="42919" y="27083"/>
                  <a:pt x="42555" y="27022"/>
                  <a:pt x="42251" y="27144"/>
                </a:cubicBezTo>
                <a:close/>
                <a:moveTo>
                  <a:pt x="43345" y="28876"/>
                </a:moveTo>
                <a:cubicBezTo>
                  <a:pt x="43041" y="28998"/>
                  <a:pt x="42889" y="29272"/>
                  <a:pt x="43011" y="29454"/>
                </a:cubicBezTo>
                <a:cubicBezTo>
                  <a:pt x="43132" y="29636"/>
                  <a:pt x="43467" y="29727"/>
                  <a:pt x="43801" y="29606"/>
                </a:cubicBezTo>
                <a:cubicBezTo>
                  <a:pt x="44105" y="29484"/>
                  <a:pt x="44287" y="29241"/>
                  <a:pt x="44196" y="28998"/>
                </a:cubicBezTo>
                <a:cubicBezTo>
                  <a:pt x="44044" y="28816"/>
                  <a:pt x="43649" y="28785"/>
                  <a:pt x="43345" y="28876"/>
                </a:cubicBezTo>
                <a:close/>
                <a:moveTo>
                  <a:pt x="44439" y="30852"/>
                </a:moveTo>
                <a:cubicBezTo>
                  <a:pt x="44135" y="30974"/>
                  <a:pt x="43983" y="31278"/>
                  <a:pt x="44105" y="31490"/>
                </a:cubicBezTo>
                <a:cubicBezTo>
                  <a:pt x="44226" y="31764"/>
                  <a:pt x="44591" y="31886"/>
                  <a:pt x="44895" y="31734"/>
                </a:cubicBezTo>
                <a:cubicBezTo>
                  <a:pt x="45199" y="31612"/>
                  <a:pt x="45351" y="31308"/>
                  <a:pt x="45260" y="31034"/>
                </a:cubicBezTo>
                <a:cubicBezTo>
                  <a:pt x="45108" y="30822"/>
                  <a:pt x="44743" y="30700"/>
                  <a:pt x="44439" y="30852"/>
                </a:cubicBezTo>
                <a:close/>
                <a:moveTo>
                  <a:pt x="45655" y="33284"/>
                </a:moveTo>
                <a:cubicBezTo>
                  <a:pt x="45351" y="33405"/>
                  <a:pt x="45199" y="33740"/>
                  <a:pt x="45351" y="34013"/>
                </a:cubicBezTo>
                <a:cubicBezTo>
                  <a:pt x="45503" y="34287"/>
                  <a:pt x="45898" y="34439"/>
                  <a:pt x="46202" y="34317"/>
                </a:cubicBezTo>
                <a:cubicBezTo>
                  <a:pt x="46506" y="34196"/>
                  <a:pt x="46658" y="33861"/>
                  <a:pt x="46506" y="33588"/>
                </a:cubicBezTo>
                <a:cubicBezTo>
                  <a:pt x="46354" y="33284"/>
                  <a:pt x="45959" y="33132"/>
                  <a:pt x="45655" y="33284"/>
                </a:cubicBezTo>
                <a:close/>
                <a:moveTo>
                  <a:pt x="46992" y="35867"/>
                </a:moveTo>
                <a:cubicBezTo>
                  <a:pt x="46688" y="35989"/>
                  <a:pt x="46567" y="36323"/>
                  <a:pt x="46719" y="36597"/>
                </a:cubicBezTo>
                <a:cubicBezTo>
                  <a:pt x="46871" y="36870"/>
                  <a:pt x="47236" y="37022"/>
                  <a:pt x="47479" y="36870"/>
                </a:cubicBezTo>
                <a:cubicBezTo>
                  <a:pt x="47783" y="36749"/>
                  <a:pt x="47904" y="36414"/>
                  <a:pt x="47752" y="36141"/>
                </a:cubicBezTo>
                <a:cubicBezTo>
                  <a:pt x="47631" y="35867"/>
                  <a:pt x="47296" y="35715"/>
                  <a:pt x="46992" y="35867"/>
                </a:cubicBezTo>
                <a:close/>
                <a:moveTo>
                  <a:pt x="48968" y="38664"/>
                </a:moveTo>
                <a:cubicBezTo>
                  <a:pt x="48847" y="38390"/>
                  <a:pt x="48512" y="38269"/>
                  <a:pt x="48239" y="38390"/>
                </a:cubicBezTo>
                <a:cubicBezTo>
                  <a:pt x="47996" y="38512"/>
                  <a:pt x="47874" y="38846"/>
                  <a:pt x="47996" y="39120"/>
                </a:cubicBezTo>
                <a:cubicBezTo>
                  <a:pt x="48117" y="39363"/>
                  <a:pt x="48451" y="39484"/>
                  <a:pt x="48695" y="39363"/>
                </a:cubicBezTo>
                <a:cubicBezTo>
                  <a:pt x="48968" y="39211"/>
                  <a:pt x="49090" y="38907"/>
                  <a:pt x="48968" y="38664"/>
                </a:cubicBezTo>
                <a:close/>
                <a:moveTo>
                  <a:pt x="49819" y="41795"/>
                </a:moveTo>
                <a:cubicBezTo>
                  <a:pt x="50032" y="41703"/>
                  <a:pt x="50154" y="41339"/>
                  <a:pt x="50032" y="41095"/>
                </a:cubicBezTo>
                <a:cubicBezTo>
                  <a:pt x="49910" y="40822"/>
                  <a:pt x="49606" y="40700"/>
                  <a:pt x="49394" y="40822"/>
                </a:cubicBezTo>
                <a:cubicBezTo>
                  <a:pt x="49120" y="40943"/>
                  <a:pt x="48999" y="41278"/>
                  <a:pt x="49151" y="41551"/>
                </a:cubicBezTo>
                <a:cubicBezTo>
                  <a:pt x="49272" y="41855"/>
                  <a:pt x="49546" y="41946"/>
                  <a:pt x="49819" y="41795"/>
                </a:cubicBezTo>
                <a:close/>
                <a:moveTo>
                  <a:pt x="50974" y="43527"/>
                </a:moveTo>
                <a:cubicBezTo>
                  <a:pt x="50913" y="43253"/>
                  <a:pt x="50640" y="43132"/>
                  <a:pt x="50427" y="43284"/>
                </a:cubicBezTo>
                <a:cubicBezTo>
                  <a:pt x="50184" y="43436"/>
                  <a:pt x="50062" y="43740"/>
                  <a:pt x="50184" y="44013"/>
                </a:cubicBezTo>
                <a:cubicBezTo>
                  <a:pt x="50306" y="44287"/>
                  <a:pt x="50579" y="44378"/>
                  <a:pt x="50762" y="44226"/>
                </a:cubicBezTo>
                <a:cubicBezTo>
                  <a:pt x="50944" y="44135"/>
                  <a:pt x="51065" y="43770"/>
                  <a:pt x="50974" y="43527"/>
                </a:cubicBezTo>
                <a:close/>
                <a:moveTo>
                  <a:pt x="51521" y="46658"/>
                </a:moveTo>
                <a:cubicBezTo>
                  <a:pt x="51704" y="46506"/>
                  <a:pt x="51825" y="46202"/>
                  <a:pt x="51734" y="45959"/>
                </a:cubicBezTo>
                <a:cubicBezTo>
                  <a:pt x="51673" y="45685"/>
                  <a:pt x="51430" y="45564"/>
                  <a:pt x="51248" y="45716"/>
                </a:cubicBezTo>
                <a:cubicBezTo>
                  <a:pt x="51065" y="45868"/>
                  <a:pt x="50944" y="46171"/>
                  <a:pt x="51035" y="46445"/>
                </a:cubicBezTo>
                <a:cubicBezTo>
                  <a:pt x="51096" y="46719"/>
                  <a:pt x="51339" y="46779"/>
                  <a:pt x="51521" y="46658"/>
                </a:cubicBezTo>
                <a:close/>
                <a:moveTo>
                  <a:pt x="51886" y="48117"/>
                </a:moveTo>
                <a:cubicBezTo>
                  <a:pt x="51704" y="48269"/>
                  <a:pt x="51643" y="48603"/>
                  <a:pt x="51704" y="48846"/>
                </a:cubicBezTo>
                <a:cubicBezTo>
                  <a:pt x="51795" y="49089"/>
                  <a:pt x="51977" y="49181"/>
                  <a:pt x="52129" y="49059"/>
                </a:cubicBezTo>
                <a:cubicBezTo>
                  <a:pt x="52281" y="48907"/>
                  <a:pt x="52342" y="48603"/>
                  <a:pt x="52312" y="48330"/>
                </a:cubicBezTo>
                <a:cubicBezTo>
                  <a:pt x="52251" y="48086"/>
                  <a:pt x="52038" y="47965"/>
                  <a:pt x="51886" y="48117"/>
                </a:cubicBezTo>
                <a:close/>
                <a:moveTo>
                  <a:pt x="52312" y="50670"/>
                </a:moveTo>
                <a:cubicBezTo>
                  <a:pt x="52160" y="50822"/>
                  <a:pt x="52038" y="51187"/>
                  <a:pt x="52099" y="51491"/>
                </a:cubicBezTo>
                <a:cubicBezTo>
                  <a:pt x="52129" y="51795"/>
                  <a:pt x="52281" y="51947"/>
                  <a:pt x="52433" y="51795"/>
                </a:cubicBezTo>
                <a:cubicBezTo>
                  <a:pt x="52585" y="51643"/>
                  <a:pt x="52707" y="51278"/>
                  <a:pt x="52646" y="50974"/>
                </a:cubicBezTo>
                <a:cubicBezTo>
                  <a:pt x="52616" y="50670"/>
                  <a:pt x="52464" y="50518"/>
                  <a:pt x="52312" y="50670"/>
                </a:cubicBezTo>
                <a:close/>
                <a:moveTo>
                  <a:pt x="52646" y="54682"/>
                </a:moveTo>
                <a:cubicBezTo>
                  <a:pt x="52798" y="54530"/>
                  <a:pt x="52920" y="54166"/>
                  <a:pt x="52889" y="53862"/>
                </a:cubicBezTo>
                <a:cubicBezTo>
                  <a:pt x="52859" y="53558"/>
                  <a:pt x="52707" y="53406"/>
                  <a:pt x="52555" y="53558"/>
                </a:cubicBezTo>
                <a:cubicBezTo>
                  <a:pt x="52403" y="53710"/>
                  <a:pt x="52281" y="54074"/>
                  <a:pt x="52281" y="54378"/>
                </a:cubicBezTo>
                <a:cubicBezTo>
                  <a:pt x="52342" y="54682"/>
                  <a:pt x="52494" y="54834"/>
                  <a:pt x="52646" y="54682"/>
                </a:cubicBezTo>
                <a:close/>
                <a:moveTo>
                  <a:pt x="52798" y="56384"/>
                </a:moveTo>
                <a:cubicBezTo>
                  <a:pt x="52616" y="56536"/>
                  <a:pt x="52494" y="56932"/>
                  <a:pt x="52555" y="57235"/>
                </a:cubicBezTo>
                <a:cubicBezTo>
                  <a:pt x="52585" y="57539"/>
                  <a:pt x="52737" y="57691"/>
                  <a:pt x="52920" y="57539"/>
                </a:cubicBezTo>
                <a:cubicBezTo>
                  <a:pt x="53102" y="57387"/>
                  <a:pt x="53224" y="56992"/>
                  <a:pt x="53193" y="56688"/>
                </a:cubicBezTo>
                <a:cubicBezTo>
                  <a:pt x="53163" y="56384"/>
                  <a:pt x="52950" y="56232"/>
                  <a:pt x="52798" y="56384"/>
                </a:cubicBezTo>
                <a:close/>
                <a:moveTo>
                  <a:pt x="53163" y="60305"/>
                </a:moveTo>
                <a:cubicBezTo>
                  <a:pt x="53345" y="60153"/>
                  <a:pt x="53497" y="59789"/>
                  <a:pt x="53467" y="59485"/>
                </a:cubicBezTo>
                <a:cubicBezTo>
                  <a:pt x="53436" y="59181"/>
                  <a:pt x="53224" y="59059"/>
                  <a:pt x="53041" y="59211"/>
                </a:cubicBezTo>
                <a:cubicBezTo>
                  <a:pt x="52859" y="59363"/>
                  <a:pt x="52737" y="59728"/>
                  <a:pt x="52737" y="60032"/>
                </a:cubicBezTo>
                <a:cubicBezTo>
                  <a:pt x="52768" y="60336"/>
                  <a:pt x="52950" y="60457"/>
                  <a:pt x="53163" y="60305"/>
                </a:cubicBezTo>
                <a:close/>
                <a:moveTo>
                  <a:pt x="53801" y="62220"/>
                </a:moveTo>
                <a:cubicBezTo>
                  <a:pt x="53771" y="61916"/>
                  <a:pt x="53558" y="61795"/>
                  <a:pt x="53345" y="61947"/>
                </a:cubicBezTo>
                <a:cubicBezTo>
                  <a:pt x="53163" y="62099"/>
                  <a:pt x="53011" y="62463"/>
                  <a:pt x="53041" y="62737"/>
                </a:cubicBezTo>
                <a:cubicBezTo>
                  <a:pt x="53072" y="63041"/>
                  <a:pt x="53254" y="63163"/>
                  <a:pt x="53467" y="63011"/>
                </a:cubicBezTo>
                <a:cubicBezTo>
                  <a:pt x="53680" y="62859"/>
                  <a:pt x="53831" y="62463"/>
                  <a:pt x="53801" y="62220"/>
                </a:cubicBezTo>
                <a:close/>
                <a:moveTo>
                  <a:pt x="53680" y="64591"/>
                </a:moveTo>
                <a:cubicBezTo>
                  <a:pt x="53467" y="64743"/>
                  <a:pt x="53315" y="65108"/>
                  <a:pt x="53345" y="65412"/>
                </a:cubicBezTo>
                <a:cubicBezTo>
                  <a:pt x="53376" y="65655"/>
                  <a:pt x="53619" y="65777"/>
                  <a:pt x="53831" y="65625"/>
                </a:cubicBezTo>
                <a:cubicBezTo>
                  <a:pt x="54075" y="65473"/>
                  <a:pt x="54227" y="65138"/>
                  <a:pt x="54196" y="64834"/>
                </a:cubicBezTo>
                <a:cubicBezTo>
                  <a:pt x="54135" y="64530"/>
                  <a:pt x="53923" y="64439"/>
                  <a:pt x="53680" y="64591"/>
                </a:cubicBezTo>
                <a:close/>
                <a:moveTo>
                  <a:pt x="54105" y="67114"/>
                </a:moveTo>
                <a:cubicBezTo>
                  <a:pt x="53862" y="67266"/>
                  <a:pt x="53710" y="67600"/>
                  <a:pt x="53771" y="67874"/>
                </a:cubicBezTo>
                <a:cubicBezTo>
                  <a:pt x="53801" y="68147"/>
                  <a:pt x="54014" y="68208"/>
                  <a:pt x="54287" y="68056"/>
                </a:cubicBezTo>
                <a:cubicBezTo>
                  <a:pt x="54561" y="67904"/>
                  <a:pt x="54713" y="67570"/>
                  <a:pt x="54683" y="67296"/>
                </a:cubicBezTo>
                <a:cubicBezTo>
                  <a:pt x="54591" y="67023"/>
                  <a:pt x="54318" y="66962"/>
                  <a:pt x="54105" y="67114"/>
                </a:cubicBezTo>
                <a:close/>
                <a:moveTo>
                  <a:pt x="54713" y="69698"/>
                </a:moveTo>
                <a:cubicBezTo>
                  <a:pt x="54439" y="69850"/>
                  <a:pt x="54379" y="70214"/>
                  <a:pt x="54439" y="70518"/>
                </a:cubicBezTo>
                <a:cubicBezTo>
                  <a:pt x="54531" y="70822"/>
                  <a:pt x="54774" y="70944"/>
                  <a:pt x="55047" y="70761"/>
                </a:cubicBezTo>
                <a:cubicBezTo>
                  <a:pt x="55290" y="70610"/>
                  <a:pt x="55442" y="70214"/>
                  <a:pt x="55351" y="69910"/>
                </a:cubicBezTo>
                <a:cubicBezTo>
                  <a:pt x="55230" y="69667"/>
                  <a:pt x="54987" y="69546"/>
                  <a:pt x="54713" y="69698"/>
                </a:cubicBezTo>
                <a:close/>
                <a:moveTo>
                  <a:pt x="55625" y="72372"/>
                </a:moveTo>
                <a:cubicBezTo>
                  <a:pt x="55382" y="72524"/>
                  <a:pt x="55290" y="72920"/>
                  <a:pt x="55382" y="73224"/>
                </a:cubicBezTo>
                <a:cubicBezTo>
                  <a:pt x="55503" y="73497"/>
                  <a:pt x="55777" y="73588"/>
                  <a:pt x="55990" y="73406"/>
                </a:cubicBezTo>
                <a:cubicBezTo>
                  <a:pt x="56233" y="73254"/>
                  <a:pt x="56385" y="72889"/>
                  <a:pt x="56263" y="72585"/>
                </a:cubicBezTo>
                <a:cubicBezTo>
                  <a:pt x="56142" y="72312"/>
                  <a:pt x="55838" y="72190"/>
                  <a:pt x="55625" y="72372"/>
                </a:cubicBezTo>
                <a:close/>
                <a:moveTo>
                  <a:pt x="56597" y="74986"/>
                </a:moveTo>
                <a:cubicBezTo>
                  <a:pt x="56385" y="75169"/>
                  <a:pt x="56263" y="75503"/>
                  <a:pt x="56385" y="75777"/>
                </a:cubicBezTo>
                <a:cubicBezTo>
                  <a:pt x="56506" y="76050"/>
                  <a:pt x="56749" y="76111"/>
                  <a:pt x="57023" y="75959"/>
                </a:cubicBezTo>
                <a:cubicBezTo>
                  <a:pt x="57266" y="75777"/>
                  <a:pt x="57357" y="75442"/>
                  <a:pt x="57266" y="75138"/>
                </a:cubicBezTo>
                <a:cubicBezTo>
                  <a:pt x="57145" y="74865"/>
                  <a:pt x="56841" y="74774"/>
                  <a:pt x="56597" y="74986"/>
                </a:cubicBezTo>
                <a:close/>
                <a:moveTo>
                  <a:pt x="58178" y="78452"/>
                </a:moveTo>
                <a:cubicBezTo>
                  <a:pt x="58391" y="78269"/>
                  <a:pt x="58512" y="77904"/>
                  <a:pt x="58391" y="77631"/>
                </a:cubicBezTo>
                <a:cubicBezTo>
                  <a:pt x="58269" y="77357"/>
                  <a:pt x="57965" y="77297"/>
                  <a:pt x="57722" y="77479"/>
                </a:cubicBezTo>
                <a:cubicBezTo>
                  <a:pt x="57479" y="77661"/>
                  <a:pt x="57357" y="78026"/>
                  <a:pt x="57509" y="78330"/>
                </a:cubicBezTo>
                <a:cubicBezTo>
                  <a:pt x="57631" y="78543"/>
                  <a:pt x="57905" y="78634"/>
                  <a:pt x="58178" y="78452"/>
                </a:cubicBezTo>
                <a:close/>
                <a:moveTo>
                  <a:pt x="59394" y="80944"/>
                </a:moveTo>
                <a:cubicBezTo>
                  <a:pt x="59607" y="80731"/>
                  <a:pt x="59728" y="80366"/>
                  <a:pt x="59607" y="80093"/>
                </a:cubicBezTo>
                <a:cubicBezTo>
                  <a:pt x="59455" y="79850"/>
                  <a:pt x="59151" y="79759"/>
                  <a:pt x="58938" y="79941"/>
                </a:cubicBezTo>
                <a:cubicBezTo>
                  <a:pt x="58695" y="80154"/>
                  <a:pt x="58573" y="80518"/>
                  <a:pt x="58725" y="80792"/>
                </a:cubicBezTo>
                <a:cubicBezTo>
                  <a:pt x="58816" y="81066"/>
                  <a:pt x="59120" y="81126"/>
                  <a:pt x="59394" y="80944"/>
                </a:cubicBezTo>
                <a:close/>
                <a:moveTo>
                  <a:pt x="60640" y="83497"/>
                </a:moveTo>
                <a:cubicBezTo>
                  <a:pt x="60853" y="83284"/>
                  <a:pt x="60974" y="82920"/>
                  <a:pt x="60822" y="82616"/>
                </a:cubicBezTo>
                <a:cubicBezTo>
                  <a:pt x="60671" y="82342"/>
                  <a:pt x="60367" y="82281"/>
                  <a:pt x="60093" y="82464"/>
                </a:cubicBezTo>
                <a:cubicBezTo>
                  <a:pt x="59880" y="82646"/>
                  <a:pt x="59759" y="83041"/>
                  <a:pt x="59911" y="83284"/>
                </a:cubicBezTo>
                <a:cubicBezTo>
                  <a:pt x="60063" y="83588"/>
                  <a:pt x="60367" y="83680"/>
                  <a:pt x="60640" y="83497"/>
                </a:cubicBezTo>
                <a:close/>
                <a:moveTo>
                  <a:pt x="61400" y="85047"/>
                </a:moveTo>
                <a:cubicBezTo>
                  <a:pt x="61157" y="85230"/>
                  <a:pt x="61096" y="85655"/>
                  <a:pt x="61218" y="85929"/>
                </a:cubicBezTo>
                <a:cubicBezTo>
                  <a:pt x="61370" y="86233"/>
                  <a:pt x="61674" y="86294"/>
                  <a:pt x="61886" y="86050"/>
                </a:cubicBezTo>
                <a:cubicBezTo>
                  <a:pt x="62130" y="85868"/>
                  <a:pt x="62221" y="85443"/>
                  <a:pt x="62069" y="85199"/>
                </a:cubicBezTo>
                <a:cubicBezTo>
                  <a:pt x="61978" y="84926"/>
                  <a:pt x="61674" y="84865"/>
                  <a:pt x="61400" y="85047"/>
                </a:cubicBezTo>
                <a:close/>
                <a:moveTo>
                  <a:pt x="33254" y="20943"/>
                </a:moveTo>
                <a:cubicBezTo>
                  <a:pt x="33497" y="20822"/>
                  <a:pt x="33466" y="20487"/>
                  <a:pt x="33162" y="20153"/>
                </a:cubicBezTo>
                <a:cubicBezTo>
                  <a:pt x="32858" y="19849"/>
                  <a:pt x="32372" y="19697"/>
                  <a:pt x="32099" y="19819"/>
                </a:cubicBezTo>
                <a:cubicBezTo>
                  <a:pt x="31825" y="19970"/>
                  <a:pt x="31916" y="20305"/>
                  <a:pt x="32220" y="20609"/>
                </a:cubicBezTo>
                <a:cubicBezTo>
                  <a:pt x="32524" y="20943"/>
                  <a:pt x="32980" y="21065"/>
                  <a:pt x="33254" y="20943"/>
                </a:cubicBezTo>
                <a:close/>
                <a:moveTo>
                  <a:pt x="34682" y="23101"/>
                </a:moveTo>
                <a:cubicBezTo>
                  <a:pt x="34925" y="23344"/>
                  <a:pt x="35321" y="23466"/>
                  <a:pt x="35594" y="23344"/>
                </a:cubicBezTo>
                <a:cubicBezTo>
                  <a:pt x="35868" y="23223"/>
                  <a:pt x="35898" y="22949"/>
                  <a:pt x="35685" y="22706"/>
                </a:cubicBezTo>
                <a:cubicBezTo>
                  <a:pt x="35442" y="22433"/>
                  <a:pt x="34986" y="22311"/>
                  <a:pt x="34713" y="22433"/>
                </a:cubicBezTo>
                <a:cubicBezTo>
                  <a:pt x="34469" y="22585"/>
                  <a:pt x="34439" y="22888"/>
                  <a:pt x="34682" y="23101"/>
                </a:cubicBezTo>
                <a:close/>
                <a:moveTo>
                  <a:pt x="36536" y="25199"/>
                </a:moveTo>
                <a:cubicBezTo>
                  <a:pt x="36749" y="25381"/>
                  <a:pt x="37083" y="25502"/>
                  <a:pt x="37387" y="25381"/>
                </a:cubicBezTo>
                <a:cubicBezTo>
                  <a:pt x="37661" y="25259"/>
                  <a:pt x="37752" y="25047"/>
                  <a:pt x="37570" y="24803"/>
                </a:cubicBezTo>
                <a:cubicBezTo>
                  <a:pt x="37387" y="24621"/>
                  <a:pt x="36992" y="24499"/>
                  <a:pt x="36749" y="24621"/>
                </a:cubicBezTo>
                <a:cubicBezTo>
                  <a:pt x="36445" y="24712"/>
                  <a:pt x="36354" y="24986"/>
                  <a:pt x="36536" y="25199"/>
                </a:cubicBezTo>
                <a:close/>
                <a:moveTo>
                  <a:pt x="38269" y="26445"/>
                </a:moveTo>
                <a:cubicBezTo>
                  <a:pt x="37965" y="26566"/>
                  <a:pt x="37874" y="26809"/>
                  <a:pt x="37995" y="26992"/>
                </a:cubicBezTo>
                <a:cubicBezTo>
                  <a:pt x="38147" y="27174"/>
                  <a:pt x="38482" y="27265"/>
                  <a:pt x="38755" y="27144"/>
                </a:cubicBezTo>
                <a:cubicBezTo>
                  <a:pt x="39059" y="27022"/>
                  <a:pt x="39181" y="26809"/>
                  <a:pt x="39029" y="26597"/>
                </a:cubicBezTo>
                <a:cubicBezTo>
                  <a:pt x="38907" y="26414"/>
                  <a:pt x="38512" y="26323"/>
                  <a:pt x="38269" y="26445"/>
                </a:cubicBezTo>
                <a:close/>
                <a:moveTo>
                  <a:pt x="39485" y="28177"/>
                </a:moveTo>
                <a:cubicBezTo>
                  <a:pt x="39181" y="28268"/>
                  <a:pt x="39059" y="28512"/>
                  <a:pt x="39181" y="28694"/>
                </a:cubicBezTo>
                <a:cubicBezTo>
                  <a:pt x="39272" y="28876"/>
                  <a:pt x="39637" y="28968"/>
                  <a:pt x="39880" y="28846"/>
                </a:cubicBezTo>
                <a:cubicBezTo>
                  <a:pt x="40184" y="28724"/>
                  <a:pt x="40336" y="28512"/>
                  <a:pt x="40184" y="28329"/>
                </a:cubicBezTo>
                <a:cubicBezTo>
                  <a:pt x="40123" y="28117"/>
                  <a:pt x="39789" y="28056"/>
                  <a:pt x="39485" y="28177"/>
                </a:cubicBezTo>
                <a:close/>
                <a:moveTo>
                  <a:pt x="40579" y="29910"/>
                </a:moveTo>
                <a:cubicBezTo>
                  <a:pt x="40275" y="30031"/>
                  <a:pt x="40123" y="30305"/>
                  <a:pt x="40245" y="30487"/>
                </a:cubicBezTo>
                <a:cubicBezTo>
                  <a:pt x="40336" y="30700"/>
                  <a:pt x="40701" y="30791"/>
                  <a:pt x="40944" y="30670"/>
                </a:cubicBezTo>
                <a:cubicBezTo>
                  <a:pt x="41278" y="30548"/>
                  <a:pt x="41400" y="30305"/>
                  <a:pt x="41308" y="30092"/>
                </a:cubicBezTo>
                <a:cubicBezTo>
                  <a:pt x="41187" y="29879"/>
                  <a:pt x="40853" y="29788"/>
                  <a:pt x="40579" y="29910"/>
                </a:cubicBezTo>
                <a:close/>
                <a:moveTo>
                  <a:pt x="41643" y="31916"/>
                </a:moveTo>
                <a:cubicBezTo>
                  <a:pt x="41339" y="32038"/>
                  <a:pt x="41217" y="32341"/>
                  <a:pt x="41339" y="32585"/>
                </a:cubicBezTo>
                <a:cubicBezTo>
                  <a:pt x="41460" y="32828"/>
                  <a:pt x="41795" y="32949"/>
                  <a:pt x="42099" y="32828"/>
                </a:cubicBezTo>
                <a:cubicBezTo>
                  <a:pt x="42403" y="32706"/>
                  <a:pt x="42524" y="32402"/>
                  <a:pt x="42403" y="32159"/>
                </a:cubicBezTo>
                <a:cubicBezTo>
                  <a:pt x="42281" y="31916"/>
                  <a:pt x="41947" y="31825"/>
                  <a:pt x="41643" y="31916"/>
                </a:cubicBezTo>
                <a:close/>
                <a:moveTo>
                  <a:pt x="42889" y="34348"/>
                </a:moveTo>
                <a:cubicBezTo>
                  <a:pt x="42585" y="34469"/>
                  <a:pt x="42463" y="34804"/>
                  <a:pt x="42676" y="35077"/>
                </a:cubicBezTo>
                <a:cubicBezTo>
                  <a:pt x="42828" y="35381"/>
                  <a:pt x="43193" y="35503"/>
                  <a:pt x="43497" y="35381"/>
                </a:cubicBezTo>
                <a:cubicBezTo>
                  <a:pt x="43801" y="35259"/>
                  <a:pt x="43922" y="34925"/>
                  <a:pt x="43740" y="34652"/>
                </a:cubicBezTo>
                <a:cubicBezTo>
                  <a:pt x="43527" y="34408"/>
                  <a:pt x="43193" y="34256"/>
                  <a:pt x="42889" y="34348"/>
                </a:cubicBezTo>
                <a:close/>
                <a:moveTo>
                  <a:pt x="44348" y="36992"/>
                </a:moveTo>
                <a:cubicBezTo>
                  <a:pt x="44044" y="37083"/>
                  <a:pt x="43953" y="37418"/>
                  <a:pt x="44105" y="37691"/>
                </a:cubicBezTo>
                <a:cubicBezTo>
                  <a:pt x="44257" y="37965"/>
                  <a:pt x="44591" y="38117"/>
                  <a:pt x="44895" y="37995"/>
                </a:cubicBezTo>
                <a:cubicBezTo>
                  <a:pt x="45169" y="37904"/>
                  <a:pt x="45290" y="37539"/>
                  <a:pt x="45138" y="37296"/>
                </a:cubicBezTo>
                <a:cubicBezTo>
                  <a:pt x="44986" y="36992"/>
                  <a:pt x="44652" y="36870"/>
                  <a:pt x="44348" y="36992"/>
                </a:cubicBezTo>
                <a:close/>
                <a:moveTo>
                  <a:pt x="45746" y="39515"/>
                </a:moveTo>
                <a:cubicBezTo>
                  <a:pt x="45473" y="39636"/>
                  <a:pt x="45351" y="39971"/>
                  <a:pt x="45503" y="40244"/>
                </a:cubicBezTo>
                <a:cubicBezTo>
                  <a:pt x="45655" y="40518"/>
                  <a:pt x="46020" y="40639"/>
                  <a:pt x="46263" y="40518"/>
                </a:cubicBezTo>
                <a:cubicBezTo>
                  <a:pt x="46537" y="40396"/>
                  <a:pt x="46658" y="40062"/>
                  <a:pt x="46506" y="39788"/>
                </a:cubicBezTo>
                <a:cubicBezTo>
                  <a:pt x="46354" y="39515"/>
                  <a:pt x="46020" y="39424"/>
                  <a:pt x="45746" y="39515"/>
                </a:cubicBezTo>
                <a:close/>
                <a:moveTo>
                  <a:pt x="46992" y="42038"/>
                </a:moveTo>
                <a:cubicBezTo>
                  <a:pt x="46719" y="42159"/>
                  <a:pt x="46628" y="42494"/>
                  <a:pt x="46780" y="42767"/>
                </a:cubicBezTo>
                <a:cubicBezTo>
                  <a:pt x="46932" y="43010"/>
                  <a:pt x="47236" y="43132"/>
                  <a:pt x="47479" y="43010"/>
                </a:cubicBezTo>
                <a:cubicBezTo>
                  <a:pt x="47752" y="42858"/>
                  <a:pt x="47874" y="42554"/>
                  <a:pt x="47722" y="42311"/>
                </a:cubicBezTo>
                <a:cubicBezTo>
                  <a:pt x="47600" y="42038"/>
                  <a:pt x="47266" y="41916"/>
                  <a:pt x="46992" y="42038"/>
                </a:cubicBezTo>
                <a:close/>
                <a:moveTo>
                  <a:pt x="48178" y="44530"/>
                </a:moveTo>
                <a:cubicBezTo>
                  <a:pt x="47904" y="44682"/>
                  <a:pt x="47844" y="44986"/>
                  <a:pt x="47935" y="45290"/>
                </a:cubicBezTo>
                <a:cubicBezTo>
                  <a:pt x="48056" y="45564"/>
                  <a:pt x="48360" y="45685"/>
                  <a:pt x="48603" y="45533"/>
                </a:cubicBezTo>
                <a:cubicBezTo>
                  <a:pt x="48816" y="45381"/>
                  <a:pt x="48938" y="45077"/>
                  <a:pt x="48816" y="44773"/>
                </a:cubicBezTo>
                <a:cubicBezTo>
                  <a:pt x="48755" y="44500"/>
                  <a:pt x="48451" y="44378"/>
                  <a:pt x="48178" y="44530"/>
                </a:cubicBezTo>
                <a:close/>
                <a:moveTo>
                  <a:pt x="49242" y="47023"/>
                </a:moveTo>
                <a:cubicBezTo>
                  <a:pt x="48999" y="47175"/>
                  <a:pt x="48907" y="47509"/>
                  <a:pt x="48999" y="47782"/>
                </a:cubicBezTo>
                <a:cubicBezTo>
                  <a:pt x="49120" y="48026"/>
                  <a:pt x="49394" y="48147"/>
                  <a:pt x="49606" y="47995"/>
                </a:cubicBezTo>
                <a:cubicBezTo>
                  <a:pt x="49850" y="47843"/>
                  <a:pt x="49971" y="47509"/>
                  <a:pt x="49850" y="47235"/>
                </a:cubicBezTo>
                <a:cubicBezTo>
                  <a:pt x="49728" y="46962"/>
                  <a:pt x="49455" y="46871"/>
                  <a:pt x="49242" y="47023"/>
                </a:cubicBezTo>
                <a:close/>
                <a:moveTo>
                  <a:pt x="50427" y="50427"/>
                </a:moveTo>
                <a:cubicBezTo>
                  <a:pt x="50610" y="50275"/>
                  <a:pt x="50731" y="49941"/>
                  <a:pt x="50640" y="49667"/>
                </a:cubicBezTo>
                <a:cubicBezTo>
                  <a:pt x="50579" y="49393"/>
                  <a:pt x="50336" y="49333"/>
                  <a:pt x="50123" y="49485"/>
                </a:cubicBezTo>
                <a:cubicBezTo>
                  <a:pt x="49880" y="49637"/>
                  <a:pt x="49819" y="49971"/>
                  <a:pt x="49880" y="50244"/>
                </a:cubicBezTo>
                <a:cubicBezTo>
                  <a:pt x="49971" y="50518"/>
                  <a:pt x="50214" y="50579"/>
                  <a:pt x="50427" y="50427"/>
                </a:cubicBezTo>
                <a:close/>
                <a:moveTo>
                  <a:pt x="50731" y="52068"/>
                </a:moveTo>
                <a:cubicBezTo>
                  <a:pt x="50518" y="52220"/>
                  <a:pt x="50366" y="52585"/>
                  <a:pt x="50427" y="52889"/>
                </a:cubicBezTo>
                <a:cubicBezTo>
                  <a:pt x="50458" y="53193"/>
                  <a:pt x="50640" y="53345"/>
                  <a:pt x="50822" y="53162"/>
                </a:cubicBezTo>
                <a:cubicBezTo>
                  <a:pt x="51035" y="53010"/>
                  <a:pt x="51126" y="52615"/>
                  <a:pt x="51126" y="52342"/>
                </a:cubicBezTo>
                <a:cubicBezTo>
                  <a:pt x="51096" y="52038"/>
                  <a:pt x="50913" y="51916"/>
                  <a:pt x="50731" y="52068"/>
                </a:cubicBezTo>
                <a:close/>
                <a:moveTo>
                  <a:pt x="50974" y="54925"/>
                </a:moveTo>
                <a:cubicBezTo>
                  <a:pt x="50792" y="55077"/>
                  <a:pt x="50670" y="55442"/>
                  <a:pt x="50670" y="55746"/>
                </a:cubicBezTo>
                <a:cubicBezTo>
                  <a:pt x="50731" y="56050"/>
                  <a:pt x="50883" y="56202"/>
                  <a:pt x="51065" y="56050"/>
                </a:cubicBezTo>
                <a:cubicBezTo>
                  <a:pt x="51248" y="55898"/>
                  <a:pt x="51369" y="55533"/>
                  <a:pt x="51369" y="55229"/>
                </a:cubicBezTo>
                <a:cubicBezTo>
                  <a:pt x="51339" y="54865"/>
                  <a:pt x="51187" y="54773"/>
                  <a:pt x="50974" y="54925"/>
                </a:cubicBezTo>
                <a:close/>
                <a:moveTo>
                  <a:pt x="51248" y="58907"/>
                </a:moveTo>
                <a:cubicBezTo>
                  <a:pt x="51430" y="58755"/>
                  <a:pt x="51552" y="58360"/>
                  <a:pt x="51552" y="58056"/>
                </a:cubicBezTo>
                <a:cubicBezTo>
                  <a:pt x="51521" y="57752"/>
                  <a:pt x="51369" y="57600"/>
                  <a:pt x="51187" y="57752"/>
                </a:cubicBezTo>
                <a:cubicBezTo>
                  <a:pt x="50974" y="57904"/>
                  <a:pt x="50883" y="58299"/>
                  <a:pt x="50883" y="58603"/>
                </a:cubicBezTo>
                <a:cubicBezTo>
                  <a:pt x="50913" y="58907"/>
                  <a:pt x="51096" y="59059"/>
                  <a:pt x="51248" y="58907"/>
                </a:cubicBezTo>
                <a:close/>
                <a:moveTo>
                  <a:pt x="51430" y="61673"/>
                </a:moveTo>
                <a:cubicBezTo>
                  <a:pt x="51643" y="61521"/>
                  <a:pt x="51734" y="61156"/>
                  <a:pt x="51734" y="60883"/>
                </a:cubicBezTo>
                <a:cubicBezTo>
                  <a:pt x="51704" y="60579"/>
                  <a:pt x="51552" y="60457"/>
                  <a:pt x="51369" y="60609"/>
                </a:cubicBezTo>
                <a:cubicBezTo>
                  <a:pt x="51187" y="60761"/>
                  <a:pt x="51065" y="61156"/>
                  <a:pt x="51096" y="61460"/>
                </a:cubicBezTo>
                <a:cubicBezTo>
                  <a:pt x="51096" y="61704"/>
                  <a:pt x="51278" y="61825"/>
                  <a:pt x="51430" y="61673"/>
                </a:cubicBezTo>
                <a:close/>
                <a:moveTo>
                  <a:pt x="51673" y="64378"/>
                </a:moveTo>
                <a:cubicBezTo>
                  <a:pt x="51856" y="64226"/>
                  <a:pt x="51977" y="63892"/>
                  <a:pt x="51947" y="63588"/>
                </a:cubicBezTo>
                <a:cubicBezTo>
                  <a:pt x="51886" y="63284"/>
                  <a:pt x="51734" y="63163"/>
                  <a:pt x="51552" y="63315"/>
                </a:cubicBezTo>
                <a:cubicBezTo>
                  <a:pt x="51369" y="63467"/>
                  <a:pt x="51248" y="63801"/>
                  <a:pt x="51278" y="64105"/>
                </a:cubicBezTo>
                <a:cubicBezTo>
                  <a:pt x="51339" y="64409"/>
                  <a:pt x="51491" y="64530"/>
                  <a:pt x="51673" y="64378"/>
                </a:cubicBezTo>
                <a:close/>
                <a:moveTo>
                  <a:pt x="52251" y="66233"/>
                </a:moveTo>
                <a:cubicBezTo>
                  <a:pt x="52190" y="65959"/>
                  <a:pt x="52008" y="65868"/>
                  <a:pt x="51856" y="66020"/>
                </a:cubicBezTo>
                <a:cubicBezTo>
                  <a:pt x="51673" y="66172"/>
                  <a:pt x="51552" y="66506"/>
                  <a:pt x="51582" y="66780"/>
                </a:cubicBezTo>
                <a:cubicBezTo>
                  <a:pt x="51643" y="67023"/>
                  <a:pt x="51795" y="67144"/>
                  <a:pt x="51977" y="66992"/>
                </a:cubicBezTo>
                <a:cubicBezTo>
                  <a:pt x="52129" y="66840"/>
                  <a:pt x="52281" y="66506"/>
                  <a:pt x="52251" y="66233"/>
                </a:cubicBezTo>
                <a:close/>
                <a:moveTo>
                  <a:pt x="52160" y="68512"/>
                </a:moveTo>
                <a:cubicBezTo>
                  <a:pt x="51977" y="68664"/>
                  <a:pt x="51856" y="68999"/>
                  <a:pt x="51947" y="69272"/>
                </a:cubicBezTo>
                <a:cubicBezTo>
                  <a:pt x="51977" y="69546"/>
                  <a:pt x="52160" y="69606"/>
                  <a:pt x="52342" y="69515"/>
                </a:cubicBezTo>
                <a:cubicBezTo>
                  <a:pt x="52555" y="69333"/>
                  <a:pt x="52676" y="68999"/>
                  <a:pt x="52616" y="68755"/>
                </a:cubicBezTo>
                <a:cubicBezTo>
                  <a:pt x="52555" y="68482"/>
                  <a:pt x="52342" y="68360"/>
                  <a:pt x="52160" y="68512"/>
                </a:cubicBezTo>
                <a:close/>
                <a:moveTo>
                  <a:pt x="52768" y="71126"/>
                </a:moveTo>
                <a:cubicBezTo>
                  <a:pt x="52585" y="71278"/>
                  <a:pt x="52555" y="71673"/>
                  <a:pt x="52616" y="71947"/>
                </a:cubicBezTo>
                <a:cubicBezTo>
                  <a:pt x="52707" y="72251"/>
                  <a:pt x="52920" y="72342"/>
                  <a:pt x="53102" y="72190"/>
                </a:cubicBezTo>
                <a:cubicBezTo>
                  <a:pt x="53315" y="72038"/>
                  <a:pt x="53376" y="71673"/>
                  <a:pt x="53254" y="71400"/>
                </a:cubicBezTo>
                <a:cubicBezTo>
                  <a:pt x="53193" y="71096"/>
                  <a:pt x="52950" y="70974"/>
                  <a:pt x="52768" y="71126"/>
                </a:cubicBezTo>
                <a:close/>
                <a:moveTo>
                  <a:pt x="53680" y="73831"/>
                </a:moveTo>
                <a:cubicBezTo>
                  <a:pt x="53497" y="73983"/>
                  <a:pt x="53467" y="74318"/>
                  <a:pt x="53528" y="74622"/>
                </a:cubicBezTo>
                <a:cubicBezTo>
                  <a:pt x="53649" y="74926"/>
                  <a:pt x="53862" y="75047"/>
                  <a:pt x="54075" y="74865"/>
                </a:cubicBezTo>
                <a:cubicBezTo>
                  <a:pt x="54257" y="74713"/>
                  <a:pt x="54318" y="74318"/>
                  <a:pt x="54227" y="74075"/>
                </a:cubicBezTo>
                <a:cubicBezTo>
                  <a:pt x="54105" y="73801"/>
                  <a:pt x="53831" y="73679"/>
                  <a:pt x="53680" y="73831"/>
                </a:cubicBezTo>
                <a:close/>
                <a:moveTo>
                  <a:pt x="54683" y="76506"/>
                </a:moveTo>
                <a:cubicBezTo>
                  <a:pt x="54470" y="76628"/>
                  <a:pt x="54439" y="77023"/>
                  <a:pt x="54561" y="77297"/>
                </a:cubicBezTo>
                <a:cubicBezTo>
                  <a:pt x="54683" y="77570"/>
                  <a:pt x="54895" y="77661"/>
                  <a:pt x="55078" y="77509"/>
                </a:cubicBezTo>
                <a:cubicBezTo>
                  <a:pt x="55290" y="77357"/>
                  <a:pt x="55351" y="76993"/>
                  <a:pt x="55230" y="76719"/>
                </a:cubicBezTo>
                <a:cubicBezTo>
                  <a:pt x="55078" y="76415"/>
                  <a:pt x="54835" y="76293"/>
                  <a:pt x="54683" y="76506"/>
                </a:cubicBezTo>
                <a:close/>
                <a:moveTo>
                  <a:pt x="55746" y="79029"/>
                </a:moveTo>
                <a:cubicBezTo>
                  <a:pt x="55534" y="79181"/>
                  <a:pt x="55473" y="79576"/>
                  <a:pt x="55625" y="79850"/>
                </a:cubicBezTo>
                <a:cubicBezTo>
                  <a:pt x="55746" y="80093"/>
                  <a:pt x="55990" y="80215"/>
                  <a:pt x="56202" y="80032"/>
                </a:cubicBezTo>
                <a:cubicBezTo>
                  <a:pt x="56385" y="79880"/>
                  <a:pt x="56446" y="79485"/>
                  <a:pt x="56354" y="79211"/>
                </a:cubicBezTo>
                <a:cubicBezTo>
                  <a:pt x="56202" y="78968"/>
                  <a:pt x="55929" y="78877"/>
                  <a:pt x="55746" y="79029"/>
                </a:cubicBezTo>
                <a:close/>
                <a:moveTo>
                  <a:pt x="56841" y="81582"/>
                </a:moveTo>
                <a:cubicBezTo>
                  <a:pt x="56658" y="81734"/>
                  <a:pt x="56567" y="82129"/>
                  <a:pt x="56719" y="82373"/>
                </a:cubicBezTo>
                <a:cubicBezTo>
                  <a:pt x="56841" y="82646"/>
                  <a:pt x="57114" y="82768"/>
                  <a:pt x="57327" y="82585"/>
                </a:cubicBezTo>
                <a:cubicBezTo>
                  <a:pt x="57509" y="82373"/>
                  <a:pt x="57601" y="82038"/>
                  <a:pt x="57479" y="81734"/>
                </a:cubicBezTo>
                <a:cubicBezTo>
                  <a:pt x="57327" y="81491"/>
                  <a:pt x="57053" y="81430"/>
                  <a:pt x="56841" y="81582"/>
                </a:cubicBezTo>
                <a:close/>
                <a:moveTo>
                  <a:pt x="58543" y="85199"/>
                </a:moveTo>
                <a:cubicBezTo>
                  <a:pt x="58786" y="85017"/>
                  <a:pt x="58816" y="84622"/>
                  <a:pt x="58695" y="84348"/>
                </a:cubicBezTo>
                <a:cubicBezTo>
                  <a:pt x="58543" y="84105"/>
                  <a:pt x="58269" y="83984"/>
                  <a:pt x="58056" y="84166"/>
                </a:cubicBezTo>
                <a:cubicBezTo>
                  <a:pt x="57874" y="84348"/>
                  <a:pt x="57783" y="84713"/>
                  <a:pt x="57935" y="85017"/>
                </a:cubicBezTo>
                <a:cubicBezTo>
                  <a:pt x="58056" y="85260"/>
                  <a:pt x="58360" y="85382"/>
                  <a:pt x="58543" y="85199"/>
                </a:cubicBezTo>
                <a:close/>
                <a:moveTo>
                  <a:pt x="59333" y="86780"/>
                </a:moveTo>
                <a:cubicBezTo>
                  <a:pt x="59120" y="86993"/>
                  <a:pt x="59090" y="87357"/>
                  <a:pt x="59242" y="87661"/>
                </a:cubicBezTo>
                <a:cubicBezTo>
                  <a:pt x="59394" y="87965"/>
                  <a:pt x="59637" y="88057"/>
                  <a:pt x="59880" y="87844"/>
                </a:cubicBezTo>
                <a:cubicBezTo>
                  <a:pt x="60093" y="87661"/>
                  <a:pt x="60154" y="87297"/>
                  <a:pt x="60002" y="86993"/>
                </a:cubicBezTo>
                <a:cubicBezTo>
                  <a:pt x="59850" y="86689"/>
                  <a:pt x="59546" y="86598"/>
                  <a:pt x="59333" y="86780"/>
                </a:cubicBezTo>
                <a:close/>
                <a:moveTo>
                  <a:pt x="30883" y="22037"/>
                </a:moveTo>
                <a:cubicBezTo>
                  <a:pt x="31126" y="21946"/>
                  <a:pt x="31126" y="21581"/>
                  <a:pt x="30822" y="21338"/>
                </a:cubicBezTo>
                <a:cubicBezTo>
                  <a:pt x="30518" y="21034"/>
                  <a:pt x="30062" y="20913"/>
                  <a:pt x="29819" y="21034"/>
                </a:cubicBezTo>
                <a:cubicBezTo>
                  <a:pt x="29606" y="21126"/>
                  <a:pt x="29637" y="21490"/>
                  <a:pt x="29940" y="21794"/>
                </a:cubicBezTo>
                <a:cubicBezTo>
                  <a:pt x="30244" y="22037"/>
                  <a:pt x="30670" y="22189"/>
                  <a:pt x="30883" y="22037"/>
                </a:cubicBezTo>
                <a:close/>
                <a:moveTo>
                  <a:pt x="33132" y="24317"/>
                </a:moveTo>
                <a:cubicBezTo>
                  <a:pt x="33406" y="24226"/>
                  <a:pt x="33436" y="23952"/>
                  <a:pt x="33193" y="23709"/>
                </a:cubicBezTo>
                <a:cubicBezTo>
                  <a:pt x="32980" y="23496"/>
                  <a:pt x="32554" y="23375"/>
                  <a:pt x="32342" y="23496"/>
                </a:cubicBezTo>
                <a:cubicBezTo>
                  <a:pt x="32068" y="23618"/>
                  <a:pt x="32068" y="23861"/>
                  <a:pt x="32281" y="24104"/>
                </a:cubicBezTo>
                <a:cubicBezTo>
                  <a:pt x="32524" y="24378"/>
                  <a:pt x="32919" y="24439"/>
                  <a:pt x="33132" y="24317"/>
                </a:cubicBezTo>
                <a:close/>
                <a:moveTo>
                  <a:pt x="34074" y="26110"/>
                </a:moveTo>
                <a:cubicBezTo>
                  <a:pt x="34226" y="26293"/>
                  <a:pt x="34621" y="26414"/>
                  <a:pt x="34865" y="26293"/>
                </a:cubicBezTo>
                <a:cubicBezTo>
                  <a:pt x="35138" y="26171"/>
                  <a:pt x="35229" y="25958"/>
                  <a:pt x="35077" y="25776"/>
                </a:cubicBezTo>
                <a:cubicBezTo>
                  <a:pt x="34865" y="25563"/>
                  <a:pt x="34530" y="25472"/>
                  <a:pt x="34257" y="25563"/>
                </a:cubicBezTo>
                <a:cubicBezTo>
                  <a:pt x="33953" y="25654"/>
                  <a:pt x="33922" y="25898"/>
                  <a:pt x="34074" y="26110"/>
                </a:cubicBezTo>
                <a:close/>
                <a:moveTo>
                  <a:pt x="35716" y="27357"/>
                </a:moveTo>
                <a:cubicBezTo>
                  <a:pt x="35442" y="27478"/>
                  <a:pt x="35321" y="27721"/>
                  <a:pt x="35472" y="27904"/>
                </a:cubicBezTo>
                <a:cubicBezTo>
                  <a:pt x="35624" y="28086"/>
                  <a:pt x="35928" y="28177"/>
                  <a:pt x="36202" y="28056"/>
                </a:cubicBezTo>
                <a:cubicBezTo>
                  <a:pt x="36476" y="27934"/>
                  <a:pt x="36597" y="27721"/>
                  <a:pt x="36476" y="27509"/>
                </a:cubicBezTo>
                <a:cubicBezTo>
                  <a:pt x="36324" y="27326"/>
                  <a:pt x="35989" y="27265"/>
                  <a:pt x="35716" y="27357"/>
                </a:cubicBezTo>
                <a:close/>
                <a:moveTo>
                  <a:pt x="36901" y="29120"/>
                </a:moveTo>
                <a:cubicBezTo>
                  <a:pt x="36628" y="29241"/>
                  <a:pt x="36476" y="29454"/>
                  <a:pt x="36597" y="29636"/>
                </a:cubicBezTo>
                <a:cubicBezTo>
                  <a:pt x="36688" y="29849"/>
                  <a:pt x="36992" y="29910"/>
                  <a:pt x="37296" y="29788"/>
                </a:cubicBezTo>
                <a:cubicBezTo>
                  <a:pt x="37570" y="29697"/>
                  <a:pt x="37722" y="29454"/>
                  <a:pt x="37600" y="29272"/>
                </a:cubicBezTo>
                <a:cubicBezTo>
                  <a:pt x="37509" y="29089"/>
                  <a:pt x="37144" y="28998"/>
                  <a:pt x="36901" y="29120"/>
                </a:cubicBezTo>
                <a:close/>
                <a:moveTo>
                  <a:pt x="37904" y="30882"/>
                </a:moveTo>
                <a:cubicBezTo>
                  <a:pt x="37661" y="31004"/>
                  <a:pt x="37509" y="31278"/>
                  <a:pt x="37600" y="31460"/>
                </a:cubicBezTo>
                <a:cubicBezTo>
                  <a:pt x="37722" y="31703"/>
                  <a:pt x="38026" y="31764"/>
                  <a:pt x="38330" y="31642"/>
                </a:cubicBezTo>
                <a:cubicBezTo>
                  <a:pt x="38603" y="31551"/>
                  <a:pt x="38755" y="31278"/>
                  <a:pt x="38634" y="31095"/>
                </a:cubicBezTo>
                <a:cubicBezTo>
                  <a:pt x="38512" y="30882"/>
                  <a:pt x="38208" y="30822"/>
                  <a:pt x="37904" y="30882"/>
                </a:cubicBezTo>
                <a:close/>
                <a:moveTo>
                  <a:pt x="38968" y="32949"/>
                </a:moveTo>
                <a:cubicBezTo>
                  <a:pt x="38664" y="33071"/>
                  <a:pt x="38573" y="33345"/>
                  <a:pt x="38664" y="33588"/>
                </a:cubicBezTo>
                <a:cubicBezTo>
                  <a:pt x="38786" y="33861"/>
                  <a:pt x="39120" y="33983"/>
                  <a:pt x="39424" y="33861"/>
                </a:cubicBezTo>
                <a:cubicBezTo>
                  <a:pt x="39728" y="33740"/>
                  <a:pt x="39849" y="33436"/>
                  <a:pt x="39728" y="33162"/>
                </a:cubicBezTo>
                <a:cubicBezTo>
                  <a:pt x="39576" y="32949"/>
                  <a:pt x="39242" y="32889"/>
                  <a:pt x="38968" y="32949"/>
                </a:cubicBezTo>
                <a:close/>
                <a:moveTo>
                  <a:pt x="40184" y="35411"/>
                </a:moveTo>
                <a:cubicBezTo>
                  <a:pt x="39880" y="35533"/>
                  <a:pt x="39819" y="35867"/>
                  <a:pt x="39971" y="36141"/>
                </a:cubicBezTo>
                <a:cubicBezTo>
                  <a:pt x="40123" y="36445"/>
                  <a:pt x="40518" y="36566"/>
                  <a:pt x="40792" y="36445"/>
                </a:cubicBezTo>
                <a:cubicBezTo>
                  <a:pt x="41096" y="36323"/>
                  <a:pt x="41187" y="35989"/>
                  <a:pt x="41035" y="35715"/>
                </a:cubicBezTo>
                <a:cubicBezTo>
                  <a:pt x="40883" y="35442"/>
                  <a:pt x="40488" y="35320"/>
                  <a:pt x="40184" y="35411"/>
                </a:cubicBezTo>
                <a:close/>
                <a:moveTo>
                  <a:pt x="41704" y="38056"/>
                </a:moveTo>
                <a:cubicBezTo>
                  <a:pt x="41400" y="38147"/>
                  <a:pt x="41339" y="38512"/>
                  <a:pt x="41491" y="38755"/>
                </a:cubicBezTo>
                <a:cubicBezTo>
                  <a:pt x="41643" y="39059"/>
                  <a:pt x="42038" y="39180"/>
                  <a:pt x="42281" y="39059"/>
                </a:cubicBezTo>
                <a:cubicBezTo>
                  <a:pt x="42555" y="38968"/>
                  <a:pt x="42676" y="38603"/>
                  <a:pt x="42524" y="38360"/>
                </a:cubicBezTo>
                <a:cubicBezTo>
                  <a:pt x="42372" y="38086"/>
                  <a:pt x="42008" y="37934"/>
                  <a:pt x="41704" y="38056"/>
                </a:cubicBezTo>
                <a:close/>
                <a:moveTo>
                  <a:pt x="43163" y="40670"/>
                </a:moveTo>
                <a:cubicBezTo>
                  <a:pt x="42889" y="40791"/>
                  <a:pt x="42767" y="41126"/>
                  <a:pt x="42919" y="41430"/>
                </a:cubicBezTo>
                <a:cubicBezTo>
                  <a:pt x="43071" y="41734"/>
                  <a:pt x="43436" y="41855"/>
                  <a:pt x="43740" y="41734"/>
                </a:cubicBezTo>
                <a:cubicBezTo>
                  <a:pt x="43983" y="41612"/>
                  <a:pt x="44105" y="41278"/>
                  <a:pt x="43953" y="40974"/>
                </a:cubicBezTo>
                <a:cubicBezTo>
                  <a:pt x="43801" y="40670"/>
                  <a:pt x="43436" y="40548"/>
                  <a:pt x="43163" y="40670"/>
                </a:cubicBezTo>
                <a:close/>
                <a:moveTo>
                  <a:pt x="44530" y="43253"/>
                </a:moveTo>
                <a:cubicBezTo>
                  <a:pt x="44257" y="43375"/>
                  <a:pt x="44135" y="43709"/>
                  <a:pt x="44287" y="44013"/>
                </a:cubicBezTo>
                <a:cubicBezTo>
                  <a:pt x="44439" y="44257"/>
                  <a:pt x="44804" y="44439"/>
                  <a:pt x="45047" y="44257"/>
                </a:cubicBezTo>
                <a:cubicBezTo>
                  <a:pt x="45321" y="44105"/>
                  <a:pt x="45442" y="43831"/>
                  <a:pt x="45290" y="43497"/>
                </a:cubicBezTo>
                <a:cubicBezTo>
                  <a:pt x="45138" y="43253"/>
                  <a:pt x="44804" y="43132"/>
                  <a:pt x="44530" y="43253"/>
                </a:cubicBezTo>
                <a:close/>
                <a:moveTo>
                  <a:pt x="45777" y="45837"/>
                </a:moveTo>
                <a:cubicBezTo>
                  <a:pt x="45503" y="45989"/>
                  <a:pt x="45412" y="46323"/>
                  <a:pt x="45503" y="46597"/>
                </a:cubicBezTo>
                <a:cubicBezTo>
                  <a:pt x="45625" y="46871"/>
                  <a:pt x="45959" y="46962"/>
                  <a:pt x="46233" y="46810"/>
                </a:cubicBezTo>
                <a:cubicBezTo>
                  <a:pt x="46506" y="46658"/>
                  <a:pt x="46628" y="46323"/>
                  <a:pt x="46506" y="46050"/>
                </a:cubicBezTo>
                <a:cubicBezTo>
                  <a:pt x="46385" y="45807"/>
                  <a:pt x="46050" y="45685"/>
                  <a:pt x="45777" y="45837"/>
                </a:cubicBezTo>
                <a:close/>
                <a:moveTo>
                  <a:pt x="46962" y="48390"/>
                </a:moveTo>
                <a:cubicBezTo>
                  <a:pt x="46688" y="48542"/>
                  <a:pt x="46567" y="48877"/>
                  <a:pt x="46688" y="49150"/>
                </a:cubicBezTo>
                <a:cubicBezTo>
                  <a:pt x="46810" y="49393"/>
                  <a:pt x="47114" y="49515"/>
                  <a:pt x="47388" y="49363"/>
                </a:cubicBezTo>
                <a:cubicBezTo>
                  <a:pt x="47631" y="49211"/>
                  <a:pt x="47752" y="48877"/>
                  <a:pt x="47631" y="48603"/>
                </a:cubicBezTo>
                <a:cubicBezTo>
                  <a:pt x="47540" y="48330"/>
                  <a:pt x="47236" y="48238"/>
                  <a:pt x="46962" y="48390"/>
                </a:cubicBezTo>
                <a:close/>
                <a:moveTo>
                  <a:pt x="48026" y="50913"/>
                </a:moveTo>
                <a:cubicBezTo>
                  <a:pt x="47752" y="51065"/>
                  <a:pt x="47631" y="51430"/>
                  <a:pt x="47752" y="51734"/>
                </a:cubicBezTo>
                <a:cubicBezTo>
                  <a:pt x="47874" y="51977"/>
                  <a:pt x="48147" y="52099"/>
                  <a:pt x="48391" y="51916"/>
                </a:cubicBezTo>
                <a:cubicBezTo>
                  <a:pt x="48634" y="51764"/>
                  <a:pt x="48755" y="51369"/>
                  <a:pt x="48664" y="51126"/>
                </a:cubicBezTo>
                <a:cubicBezTo>
                  <a:pt x="48512" y="50852"/>
                  <a:pt x="48239" y="50761"/>
                  <a:pt x="48026" y="50913"/>
                </a:cubicBezTo>
                <a:close/>
                <a:moveTo>
                  <a:pt x="48968" y="54621"/>
                </a:moveTo>
                <a:cubicBezTo>
                  <a:pt x="49211" y="54469"/>
                  <a:pt x="49363" y="54074"/>
                  <a:pt x="49272" y="53770"/>
                </a:cubicBezTo>
                <a:cubicBezTo>
                  <a:pt x="49242" y="53466"/>
                  <a:pt x="49029" y="53345"/>
                  <a:pt x="48786" y="53497"/>
                </a:cubicBezTo>
                <a:cubicBezTo>
                  <a:pt x="48543" y="53649"/>
                  <a:pt x="48391" y="54044"/>
                  <a:pt x="48451" y="54348"/>
                </a:cubicBezTo>
                <a:cubicBezTo>
                  <a:pt x="48512" y="54652"/>
                  <a:pt x="48755" y="54804"/>
                  <a:pt x="48968" y="54621"/>
                </a:cubicBezTo>
                <a:close/>
                <a:moveTo>
                  <a:pt x="49303" y="57448"/>
                </a:moveTo>
                <a:cubicBezTo>
                  <a:pt x="49515" y="57296"/>
                  <a:pt x="49667" y="56932"/>
                  <a:pt x="49637" y="56628"/>
                </a:cubicBezTo>
                <a:cubicBezTo>
                  <a:pt x="49576" y="56324"/>
                  <a:pt x="49394" y="56202"/>
                  <a:pt x="49211" y="56354"/>
                </a:cubicBezTo>
                <a:cubicBezTo>
                  <a:pt x="48968" y="56506"/>
                  <a:pt x="48877" y="56901"/>
                  <a:pt x="48907" y="57205"/>
                </a:cubicBezTo>
                <a:cubicBezTo>
                  <a:pt x="48907" y="57509"/>
                  <a:pt x="49090" y="57600"/>
                  <a:pt x="49303" y="57448"/>
                </a:cubicBezTo>
                <a:close/>
                <a:moveTo>
                  <a:pt x="49576" y="60275"/>
                </a:moveTo>
                <a:cubicBezTo>
                  <a:pt x="49758" y="60123"/>
                  <a:pt x="49880" y="59728"/>
                  <a:pt x="49880" y="59424"/>
                </a:cubicBezTo>
                <a:cubicBezTo>
                  <a:pt x="49850" y="59120"/>
                  <a:pt x="49698" y="59029"/>
                  <a:pt x="49515" y="59181"/>
                </a:cubicBezTo>
                <a:cubicBezTo>
                  <a:pt x="49303" y="59333"/>
                  <a:pt x="49151" y="59698"/>
                  <a:pt x="49211" y="60001"/>
                </a:cubicBezTo>
                <a:cubicBezTo>
                  <a:pt x="49211" y="60275"/>
                  <a:pt x="49394" y="60427"/>
                  <a:pt x="49576" y="60275"/>
                </a:cubicBezTo>
                <a:close/>
                <a:moveTo>
                  <a:pt x="49850" y="63041"/>
                </a:moveTo>
                <a:cubicBezTo>
                  <a:pt x="50032" y="62889"/>
                  <a:pt x="50154" y="62555"/>
                  <a:pt x="50123" y="62251"/>
                </a:cubicBezTo>
                <a:cubicBezTo>
                  <a:pt x="50062" y="61947"/>
                  <a:pt x="49910" y="61825"/>
                  <a:pt x="49728" y="61977"/>
                </a:cubicBezTo>
                <a:cubicBezTo>
                  <a:pt x="49546" y="62129"/>
                  <a:pt x="49424" y="62463"/>
                  <a:pt x="49455" y="62767"/>
                </a:cubicBezTo>
                <a:cubicBezTo>
                  <a:pt x="49455" y="63041"/>
                  <a:pt x="49667" y="63193"/>
                  <a:pt x="49850" y="63041"/>
                </a:cubicBezTo>
                <a:close/>
                <a:moveTo>
                  <a:pt x="50123" y="65746"/>
                </a:moveTo>
                <a:cubicBezTo>
                  <a:pt x="50275" y="65594"/>
                  <a:pt x="50366" y="65260"/>
                  <a:pt x="50366" y="64956"/>
                </a:cubicBezTo>
                <a:cubicBezTo>
                  <a:pt x="50336" y="64652"/>
                  <a:pt x="50184" y="64530"/>
                  <a:pt x="50002" y="64682"/>
                </a:cubicBezTo>
                <a:cubicBezTo>
                  <a:pt x="49819" y="64834"/>
                  <a:pt x="49698" y="65169"/>
                  <a:pt x="49728" y="65473"/>
                </a:cubicBezTo>
                <a:cubicBezTo>
                  <a:pt x="49758" y="65746"/>
                  <a:pt x="49910" y="65868"/>
                  <a:pt x="50123" y="65746"/>
                </a:cubicBezTo>
                <a:close/>
                <a:moveTo>
                  <a:pt x="50427" y="68330"/>
                </a:moveTo>
                <a:cubicBezTo>
                  <a:pt x="50579" y="68178"/>
                  <a:pt x="50670" y="67813"/>
                  <a:pt x="50640" y="67570"/>
                </a:cubicBezTo>
                <a:cubicBezTo>
                  <a:pt x="50610" y="67296"/>
                  <a:pt x="50458" y="67175"/>
                  <a:pt x="50306" y="67296"/>
                </a:cubicBezTo>
                <a:cubicBezTo>
                  <a:pt x="50154" y="67448"/>
                  <a:pt x="50032" y="67783"/>
                  <a:pt x="50062" y="68056"/>
                </a:cubicBezTo>
                <a:cubicBezTo>
                  <a:pt x="50062" y="68360"/>
                  <a:pt x="50275" y="68482"/>
                  <a:pt x="50427" y="68330"/>
                </a:cubicBezTo>
                <a:close/>
                <a:moveTo>
                  <a:pt x="51035" y="70032"/>
                </a:moveTo>
                <a:cubicBezTo>
                  <a:pt x="50974" y="69758"/>
                  <a:pt x="50792" y="69667"/>
                  <a:pt x="50640" y="69819"/>
                </a:cubicBezTo>
                <a:cubicBezTo>
                  <a:pt x="50488" y="69971"/>
                  <a:pt x="50427" y="70275"/>
                  <a:pt x="50458" y="70518"/>
                </a:cubicBezTo>
                <a:cubicBezTo>
                  <a:pt x="50488" y="70792"/>
                  <a:pt x="50670" y="70913"/>
                  <a:pt x="50822" y="70761"/>
                </a:cubicBezTo>
                <a:cubicBezTo>
                  <a:pt x="50974" y="70640"/>
                  <a:pt x="51065" y="70306"/>
                  <a:pt x="51035" y="70032"/>
                </a:cubicBezTo>
                <a:close/>
                <a:moveTo>
                  <a:pt x="51278" y="72433"/>
                </a:moveTo>
                <a:cubicBezTo>
                  <a:pt x="51126" y="72585"/>
                  <a:pt x="51096" y="72920"/>
                  <a:pt x="51187" y="73224"/>
                </a:cubicBezTo>
                <a:cubicBezTo>
                  <a:pt x="51248" y="73527"/>
                  <a:pt x="51491" y="73679"/>
                  <a:pt x="51643" y="73527"/>
                </a:cubicBezTo>
                <a:cubicBezTo>
                  <a:pt x="51795" y="73376"/>
                  <a:pt x="51825" y="73041"/>
                  <a:pt x="51734" y="72737"/>
                </a:cubicBezTo>
                <a:cubicBezTo>
                  <a:pt x="51643" y="72433"/>
                  <a:pt x="51430" y="72281"/>
                  <a:pt x="51278" y="72433"/>
                </a:cubicBezTo>
                <a:close/>
                <a:moveTo>
                  <a:pt x="52160" y="75199"/>
                </a:moveTo>
                <a:cubicBezTo>
                  <a:pt x="52008" y="75351"/>
                  <a:pt x="51977" y="75686"/>
                  <a:pt x="52038" y="75990"/>
                </a:cubicBezTo>
                <a:cubicBezTo>
                  <a:pt x="52160" y="76293"/>
                  <a:pt x="52342" y="76415"/>
                  <a:pt x="52494" y="76263"/>
                </a:cubicBezTo>
                <a:cubicBezTo>
                  <a:pt x="52646" y="76111"/>
                  <a:pt x="52707" y="75777"/>
                  <a:pt x="52616" y="75473"/>
                </a:cubicBezTo>
                <a:cubicBezTo>
                  <a:pt x="52494" y="75169"/>
                  <a:pt x="52312" y="75047"/>
                  <a:pt x="52160" y="75199"/>
                </a:cubicBezTo>
                <a:close/>
                <a:moveTo>
                  <a:pt x="53072" y="77874"/>
                </a:moveTo>
                <a:cubicBezTo>
                  <a:pt x="52920" y="78026"/>
                  <a:pt x="52889" y="78360"/>
                  <a:pt x="52950" y="78664"/>
                </a:cubicBezTo>
                <a:cubicBezTo>
                  <a:pt x="53072" y="78968"/>
                  <a:pt x="53254" y="79090"/>
                  <a:pt x="53467" y="78938"/>
                </a:cubicBezTo>
                <a:cubicBezTo>
                  <a:pt x="53619" y="78786"/>
                  <a:pt x="53680" y="78421"/>
                  <a:pt x="53558" y="78117"/>
                </a:cubicBezTo>
                <a:cubicBezTo>
                  <a:pt x="53467" y="77813"/>
                  <a:pt x="53224" y="77692"/>
                  <a:pt x="53072" y="77874"/>
                </a:cubicBezTo>
                <a:close/>
                <a:moveTo>
                  <a:pt x="54075" y="80488"/>
                </a:moveTo>
                <a:cubicBezTo>
                  <a:pt x="53923" y="80640"/>
                  <a:pt x="53831" y="80974"/>
                  <a:pt x="53953" y="81278"/>
                </a:cubicBezTo>
                <a:cubicBezTo>
                  <a:pt x="54075" y="81582"/>
                  <a:pt x="54287" y="81674"/>
                  <a:pt x="54470" y="81522"/>
                </a:cubicBezTo>
                <a:cubicBezTo>
                  <a:pt x="54683" y="81370"/>
                  <a:pt x="54713" y="81005"/>
                  <a:pt x="54591" y="80701"/>
                </a:cubicBezTo>
                <a:cubicBezTo>
                  <a:pt x="54470" y="80458"/>
                  <a:pt x="54227" y="80336"/>
                  <a:pt x="54075" y="80488"/>
                </a:cubicBezTo>
                <a:close/>
                <a:moveTo>
                  <a:pt x="55139" y="83102"/>
                </a:moveTo>
                <a:cubicBezTo>
                  <a:pt x="54926" y="83254"/>
                  <a:pt x="54895" y="83649"/>
                  <a:pt x="55017" y="83892"/>
                </a:cubicBezTo>
                <a:cubicBezTo>
                  <a:pt x="55139" y="84196"/>
                  <a:pt x="55382" y="84288"/>
                  <a:pt x="55534" y="84136"/>
                </a:cubicBezTo>
                <a:cubicBezTo>
                  <a:pt x="55746" y="83984"/>
                  <a:pt x="55777" y="83588"/>
                  <a:pt x="55655" y="83345"/>
                </a:cubicBezTo>
                <a:cubicBezTo>
                  <a:pt x="55534" y="83011"/>
                  <a:pt x="55321" y="82950"/>
                  <a:pt x="55139" y="83102"/>
                </a:cubicBezTo>
                <a:close/>
                <a:moveTo>
                  <a:pt x="56263" y="85716"/>
                </a:moveTo>
                <a:cubicBezTo>
                  <a:pt x="56081" y="85868"/>
                  <a:pt x="56050" y="86263"/>
                  <a:pt x="56142" y="86537"/>
                </a:cubicBezTo>
                <a:cubicBezTo>
                  <a:pt x="56263" y="86841"/>
                  <a:pt x="56537" y="86902"/>
                  <a:pt x="56719" y="86750"/>
                </a:cubicBezTo>
                <a:cubicBezTo>
                  <a:pt x="56901" y="86598"/>
                  <a:pt x="56962" y="86233"/>
                  <a:pt x="56841" y="85929"/>
                </a:cubicBezTo>
                <a:cubicBezTo>
                  <a:pt x="56719" y="85655"/>
                  <a:pt x="56446" y="85564"/>
                  <a:pt x="56263" y="85716"/>
                </a:cubicBezTo>
                <a:close/>
                <a:moveTo>
                  <a:pt x="57449" y="88391"/>
                </a:moveTo>
                <a:cubicBezTo>
                  <a:pt x="57266" y="88543"/>
                  <a:pt x="57175" y="88908"/>
                  <a:pt x="57327" y="89212"/>
                </a:cubicBezTo>
                <a:cubicBezTo>
                  <a:pt x="57479" y="89516"/>
                  <a:pt x="57753" y="89637"/>
                  <a:pt x="57935" y="89455"/>
                </a:cubicBezTo>
                <a:cubicBezTo>
                  <a:pt x="58117" y="89303"/>
                  <a:pt x="58208" y="88908"/>
                  <a:pt x="58056" y="88604"/>
                </a:cubicBezTo>
                <a:cubicBezTo>
                  <a:pt x="57935" y="88300"/>
                  <a:pt x="57661" y="88239"/>
                  <a:pt x="57449" y="88391"/>
                </a:cubicBezTo>
                <a:close/>
                <a:moveTo>
                  <a:pt x="28694" y="23101"/>
                </a:moveTo>
                <a:cubicBezTo>
                  <a:pt x="28907" y="22980"/>
                  <a:pt x="28907" y="22706"/>
                  <a:pt x="28603" y="22433"/>
                </a:cubicBezTo>
                <a:cubicBezTo>
                  <a:pt x="28360" y="22159"/>
                  <a:pt x="27904" y="22037"/>
                  <a:pt x="27661" y="22159"/>
                </a:cubicBezTo>
                <a:cubicBezTo>
                  <a:pt x="27418" y="22281"/>
                  <a:pt x="27478" y="22615"/>
                  <a:pt x="27722" y="22858"/>
                </a:cubicBezTo>
                <a:cubicBezTo>
                  <a:pt x="27995" y="23162"/>
                  <a:pt x="28421" y="23223"/>
                  <a:pt x="28694" y="23101"/>
                </a:cubicBezTo>
                <a:close/>
                <a:moveTo>
                  <a:pt x="30822" y="25290"/>
                </a:moveTo>
                <a:cubicBezTo>
                  <a:pt x="31065" y="25168"/>
                  <a:pt x="31126" y="24925"/>
                  <a:pt x="30883" y="24712"/>
                </a:cubicBezTo>
                <a:cubicBezTo>
                  <a:pt x="30670" y="24469"/>
                  <a:pt x="30275" y="24378"/>
                  <a:pt x="30001" y="24469"/>
                </a:cubicBezTo>
                <a:cubicBezTo>
                  <a:pt x="29758" y="24591"/>
                  <a:pt x="29758" y="24864"/>
                  <a:pt x="29940" y="25077"/>
                </a:cubicBezTo>
                <a:cubicBezTo>
                  <a:pt x="30214" y="25290"/>
                  <a:pt x="30548" y="25381"/>
                  <a:pt x="30822" y="25290"/>
                </a:cubicBezTo>
                <a:close/>
                <a:moveTo>
                  <a:pt x="31673" y="26992"/>
                </a:moveTo>
                <a:cubicBezTo>
                  <a:pt x="31825" y="27174"/>
                  <a:pt x="32190" y="27265"/>
                  <a:pt x="32433" y="27174"/>
                </a:cubicBezTo>
                <a:cubicBezTo>
                  <a:pt x="32706" y="27113"/>
                  <a:pt x="32798" y="26840"/>
                  <a:pt x="32646" y="26658"/>
                </a:cubicBezTo>
                <a:cubicBezTo>
                  <a:pt x="32494" y="26445"/>
                  <a:pt x="32099" y="26323"/>
                  <a:pt x="31886" y="26445"/>
                </a:cubicBezTo>
                <a:cubicBezTo>
                  <a:pt x="31612" y="26536"/>
                  <a:pt x="31521" y="26809"/>
                  <a:pt x="31673" y="26992"/>
                </a:cubicBezTo>
                <a:close/>
                <a:moveTo>
                  <a:pt x="33254" y="28238"/>
                </a:moveTo>
                <a:cubicBezTo>
                  <a:pt x="32980" y="28299"/>
                  <a:pt x="32858" y="28572"/>
                  <a:pt x="32980" y="28785"/>
                </a:cubicBezTo>
                <a:cubicBezTo>
                  <a:pt x="33102" y="28968"/>
                  <a:pt x="33436" y="29028"/>
                  <a:pt x="33710" y="28968"/>
                </a:cubicBezTo>
                <a:cubicBezTo>
                  <a:pt x="33953" y="28846"/>
                  <a:pt x="34074" y="28603"/>
                  <a:pt x="33953" y="28420"/>
                </a:cubicBezTo>
                <a:cubicBezTo>
                  <a:pt x="33862" y="28238"/>
                  <a:pt x="33497" y="28177"/>
                  <a:pt x="33254" y="28238"/>
                </a:cubicBezTo>
                <a:close/>
                <a:moveTo>
                  <a:pt x="34378" y="30031"/>
                </a:moveTo>
                <a:cubicBezTo>
                  <a:pt x="34105" y="30153"/>
                  <a:pt x="33953" y="30366"/>
                  <a:pt x="34074" y="30548"/>
                </a:cubicBezTo>
                <a:cubicBezTo>
                  <a:pt x="34196" y="30761"/>
                  <a:pt x="34500" y="30822"/>
                  <a:pt x="34773" y="30761"/>
                </a:cubicBezTo>
                <a:cubicBezTo>
                  <a:pt x="35017" y="30639"/>
                  <a:pt x="35169" y="30396"/>
                  <a:pt x="35077" y="30214"/>
                </a:cubicBezTo>
                <a:cubicBezTo>
                  <a:pt x="34956" y="30001"/>
                  <a:pt x="34652" y="29910"/>
                  <a:pt x="34378" y="30031"/>
                </a:cubicBezTo>
                <a:close/>
                <a:moveTo>
                  <a:pt x="35381" y="31886"/>
                </a:moveTo>
                <a:cubicBezTo>
                  <a:pt x="35108" y="32007"/>
                  <a:pt x="34956" y="32281"/>
                  <a:pt x="35077" y="32463"/>
                </a:cubicBezTo>
                <a:cubicBezTo>
                  <a:pt x="35169" y="32676"/>
                  <a:pt x="35472" y="32767"/>
                  <a:pt x="35776" y="32676"/>
                </a:cubicBezTo>
                <a:cubicBezTo>
                  <a:pt x="36050" y="32585"/>
                  <a:pt x="36202" y="32311"/>
                  <a:pt x="36080" y="32068"/>
                </a:cubicBezTo>
                <a:cubicBezTo>
                  <a:pt x="35928" y="31855"/>
                  <a:pt x="35624" y="31764"/>
                  <a:pt x="35381" y="31886"/>
                </a:cubicBezTo>
                <a:close/>
                <a:moveTo>
                  <a:pt x="37114" y="34256"/>
                </a:moveTo>
                <a:cubicBezTo>
                  <a:pt x="36992" y="33983"/>
                  <a:pt x="36658" y="33861"/>
                  <a:pt x="36384" y="33983"/>
                </a:cubicBezTo>
                <a:cubicBezTo>
                  <a:pt x="36141" y="34104"/>
                  <a:pt x="35989" y="34408"/>
                  <a:pt x="36080" y="34621"/>
                </a:cubicBezTo>
                <a:cubicBezTo>
                  <a:pt x="36202" y="34895"/>
                  <a:pt x="36536" y="35016"/>
                  <a:pt x="36810" y="34895"/>
                </a:cubicBezTo>
                <a:cubicBezTo>
                  <a:pt x="37083" y="34804"/>
                  <a:pt x="37235" y="34500"/>
                  <a:pt x="37114" y="34256"/>
                </a:cubicBezTo>
                <a:close/>
                <a:moveTo>
                  <a:pt x="37600" y="36445"/>
                </a:moveTo>
                <a:cubicBezTo>
                  <a:pt x="37357" y="36566"/>
                  <a:pt x="37235" y="36901"/>
                  <a:pt x="37387" y="37174"/>
                </a:cubicBezTo>
                <a:cubicBezTo>
                  <a:pt x="37539" y="37478"/>
                  <a:pt x="37904" y="37600"/>
                  <a:pt x="38178" y="37509"/>
                </a:cubicBezTo>
                <a:cubicBezTo>
                  <a:pt x="38482" y="37387"/>
                  <a:pt x="38573" y="37053"/>
                  <a:pt x="38421" y="36779"/>
                </a:cubicBezTo>
                <a:cubicBezTo>
                  <a:pt x="38269" y="36475"/>
                  <a:pt x="37874" y="36323"/>
                  <a:pt x="37600" y="36445"/>
                </a:cubicBezTo>
                <a:close/>
                <a:moveTo>
                  <a:pt x="39090" y="39120"/>
                </a:moveTo>
                <a:cubicBezTo>
                  <a:pt x="38786" y="39211"/>
                  <a:pt x="38725" y="39576"/>
                  <a:pt x="38877" y="39880"/>
                </a:cubicBezTo>
                <a:cubicBezTo>
                  <a:pt x="39029" y="40184"/>
                  <a:pt x="39394" y="40275"/>
                  <a:pt x="39667" y="40184"/>
                </a:cubicBezTo>
                <a:cubicBezTo>
                  <a:pt x="39971" y="40062"/>
                  <a:pt x="40032" y="39728"/>
                  <a:pt x="39880" y="39424"/>
                </a:cubicBezTo>
                <a:cubicBezTo>
                  <a:pt x="39728" y="39150"/>
                  <a:pt x="39394" y="38998"/>
                  <a:pt x="39090" y="39120"/>
                </a:cubicBezTo>
                <a:close/>
                <a:moveTo>
                  <a:pt x="40549" y="41795"/>
                </a:moveTo>
                <a:cubicBezTo>
                  <a:pt x="40245" y="41916"/>
                  <a:pt x="40123" y="42250"/>
                  <a:pt x="40275" y="42554"/>
                </a:cubicBezTo>
                <a:cubicBezTo>
                  <a:pt x="40427" y="42858"/>
                  <a:pt x="40792" y="42980"/>
                  <a:pt x="41065" y="42858"/>
                </a:cubicBezTo>
                <a:cubicBezTo>
                  <a:pt x="41369" y="42767"/>
                  <a:pt x="41491" y="42402"/>
                  <a:pt x="41339" y="42098"/>
                </a:cubicBezTo>
                <a:cubicBezTo>
                  <a:pt x="41187" y="41795"/>
                  <a:pt x="40853" y="41703"/>
                  <a:pt x="40549" y="41795"/>
                </a:cubicBezTo>
                <a:close/>
                <a:moveTo>
                  <a:pt x="41916" y="44469"/>
                </a:moveTo>
                <a:cubicBezTo>
                  <a:pt x="41612" y="44591"/>
                  <a:pt x="41491" y="44956"/>
                  <a:pt x="41643" y="45229"/>
                </a:cubicBezTo>
                <a:cubicBezTo>
                  <a:pt x="41795" y="45533"/>
                  <a:pt x="42129" y="45655"/>
                  <a:pt x="42433" y="45503"/>
                </a:cubicBezTo>
                <a:cubicBezTo>
                  <a:pt x="42737" y="45351"/>
                  <a:pt x="42859" y="44986"/>
                  <a:pt x="42707" y="44743"/>
                </a:cubicBezTo>
                <a:cubicBezTo>
                  <a:pt x="42555" y="44469"/>
                  <a:pt x="42220" y="44348"/>
                  <a:pt x="41916" y="44469"/>
                </a:cubicBezTo>
                <a:close/>
                <a:moveTo>
                  <a:pt x="43223" y="47114"/>
                </a:moveTo>
                <a:cubicBezTo>
                  <a:pt x="42919" y="47266"/>
                  <a:pt x="42828" y="47630"/>
                  <a:pt x="42980" y="47934"/>
                </a:cubicBezTo>
                <a:cubicBezTo>
                  <a:pt x="43132" y="48238"/>
                  <a:pt x="43467" y="48330"/>
                  <a:pt x="43740" y="48178"/>
                </a:cubicBezTo>
                <a:cubicBezTo>
                  <a:pt x="44044" y="48026"/>
                  <a:pt x="44135" y="47691"/>
                  <a:pt x="43983" y="47387"/>
                </a:cubicBezTo>
                <a:cubicBezTo>
                  <a:pt x="43892" y="47114"/>
                  <a:pt x="43527" y="47023"/>
                  <a:pt x="43223" y="47114"/>
                </a:cubicBezTo>
                <a:close/>
                <a:moveTo>
                  <a:pt x="44439" y="49789"/>
                </a:moveTo>
                <a:cubicBezTo>
                  <a:pt x="44196" y="49941"/>
                  <a:pt x="44044" y="50275"/>
                  <a:pt x="44196" y="50579"/>
                </a:cubicBezTo>
                <a:cubicBezTo>
                  <a:pt x="44318" y="50883"/>
                  <a:pt x="44652" y="50974"/>
                  <a:pt x="44956" y="50822"/>
                </a:cubicBezTo>
                <a:cubicBezTo>
                  <a:pt x="45199" y="50670"/>
                  <a:pt x="45351" y="50305"/>
                  <a:pt x="45199" y="50001"/>
                </a:cubicBezTo>
                <a:cubicBezTo>
                  <a:pt x="45108" y="49758"/>
                  <a:pt x="44743" y="49637"/>
                  <a:pt x="44439" y="49789"/>
                </a:cubicBezTo>
                <a:close/>
                <a:moveTo>
                  <a:pt x="45594" y="52372"/>
                </a:moveTo>
                <a:cubicBezTo>
                  <a:pt x="45321" y="52524"/>
                  <a:pt x="45169" y="52889"/>
                  <a:pt x="45290" y="53162"/>
                </a:cubicBezTo>
                <a:cubicBezTo>
                  <a:pt x="45412" y="53436"/>
                  <a:pt x="45746" y="53558"/>
                  <a:pt x="46020" y="53375"/>
                </a:cubicBezTo>
                <a:cubicBezTo>
                  <a:pt x="46263" y="53223"/>
                  <a:pt x="46385" y="52858"/>
                  <a:pt x="46263" y="52585"/>
                </a:cubicBezTo>
                <a:cubicBezTo>
                  <a:pt x="46202" y="52342"/>
                  <a:pt x="45898" y="52220"/>
                  <a:pt x="45594" y="52372"/>
                </a:cubicBezTo>
                <a:close/>
                <a:moveTo>
                  <a:pt x="47144" y="55260"/>
                </a:moveTo>
                <a:cubicBezTo>
                  <a:pt x="47084" y="54956"/>
                  <a:pt x="46810" y="54834"/>
                  <a:pt x="46567" y="54986"/>
                </a:cubicBezTo>
                <a:cubicBezTo>
                  <a:pt x="46324" y="55138"/>
                  <a:pt x="46172" y="55533"/>
                  <a:pt x="46233" y="55837"/>
                </a:cubicBezTo>
                <a:cubicBezTo>
                  <a:pt x="46324" y="56141"/>
                  <a:pt x="46567" y="56232"/>
                  <a:pt x="46810" y="56080"/>
                </a:cubicBezTo>
                <a:cubicBezTo>
                  <a:pt x="47084" y="55928"/>
                  <a:pt x="47175" y="55564"/>
                  <a:pt x="47144" y="55260"/>
                </a:cubicBezTo>
                <a:close/>
                <a:moveTo>
                  <a:pt x="47631" y="58026"/>
                </a:moveTo>
                <a:cubicBezTo>
                  <a:pt x="47600" y="57722"/>
                  <a:pt x="47388" y="57600"/>
                  <a:pt x="47114" y="57752"/>
                </a:cubicBezTo>
                <a:cubicBezTo>
                  <a:pt x="46871" y="57904"/>
                  <a:pt x="46719" y="58299"/>
                  <a:pt x="46780" y="58603"/>
                </a:cubicBezTo>
                <a:cubicBezTo>
                  <a:pt x="46840" y="58907"/>
                  <a:pt x="47084" y="59029"/>
                  <a:pt x="47296" y="58877"/>
                </a:cubicBezTo>
                <a:cubicBezTo>
                  <a:pt x="47570" y="58725"/>
                  <a:pt x="47722" y="58330"/>
                  <a:pt x="47631" y="58026"/>
                </a:cubicBezTo>
                <a:close/>
                <a:moveTo>
                  <a:pt x="48056" y="60792"/>
                </a:moveTo>
                <a:cubicBezTo>
                  <a:pt x="48026" y="60488"/>
                  <a:pt x="47844" y="60397"/>
                  <a:pt x="47600" y="60549"/>
                </a:cubicBezTo>
                <a:cubicBezTo>
                  <a:pt x="47388" y="60701"/>
                  <a:pt x="47266" y="61065"/>
                  <a:pt x="47296" y="61369"/>
                </a:cubicBezTo>
                <a:cubicBezTo>
                  <a:pt x="47327" y="61673"/>
                  <a:pt x="47570" y="61795"/>
                  <a:pt x="47752" y="61643"/>
                </a:cubicBezTo>
                <a:cubicBezTo>
                  <a:pt x="47996" y="61491"/>
                  <a:pt x="48087" y="61096"/>
                  <a:pt x="48056" y="60792"/>
                </a:cubicBezTo>
                <a:close/>
                <a:moveTo>
                  <a:pt x="48147" y="64378"/>
                </a:moveTo>
                <a:cubicBezTo>
                  <a:pt x="48330" y="64226"/>
                  <a:pt x="48451" y="63892"/>
                  <a:pt x="48391" y="63588"/>
                </a:cubicBezTo>
                <a:cubicBezTo>
                  <a:pt x="48360" y="63284"/>
                  <a:pt x="48178" y="63163"/>
                  <a:pt x="47996" y="63315"/>
                </a:cubicBezTo>
                <a:cubicBezTo>
                  <a:pt x="47783" y="63467"/>
                  <a:pt x="47631" y="63801"/>
                  <a:pt x="47692" y="64105"/>
                </a:cubicBezTo>
                <a:cubicBezTo>
                  <a:pt x="47752" y="64409"/>
                  <a:pt x="47935" y="64530"/>
                  <a:pt x="48147" y="64378"/>
                </a:cubicBezTo>
                <a:close/>
                <a:moveTo>
                  <a:pt x="48512" y="67023"/>
                </a:moveTo>
                <a:cubicBezTo>
                  <a:pt x="48695" y="66871"/>
                  <a:pt x="48816" y="66537"/>
                  <a:pt x="48786" y="66263"/>
                </a:cubicBezTo>
                <a:cubicBezTo>
                  <a:pt x="48755" y="65959"/>
                  <a:pt x="48543" y="65868"/>
                  <a:pt x="48360" y="66020"/>
                </a:cubicBezTo>
                <a:cubicBezTo>
                  <a:pt x="48178" y="66172"/>
                  <a:pt x="48056" y="66506"/>
                  <a:pt x="48087" y="66810"/>
                </a:cubicBezTo>
                <a:cubicBezTo>
                  <a:pt x="48147" y="67084"/>
                  <a:pt x="48330" y="67175"/>
                  <a:pt x="48512" y="67023"/>
                </a:cubicBezTo>
                <a:close/>
                <a:moveTo>
                  <a:pt x="48938" y="69606"/>
                </a:moveTo>
                <a:cubicBezTo>
                  <a:pt x="49090" y="69454"/>
                  <a:pt x="49211" y="69151"/>
                  <a:pt x="49151" y="68847"/>
                </a:cubicBezTo>
                <a:cubicBezTo>
                  <a:pt x="49120" y="68603"/>
                  <a:pt x="48938" y="68482"/>
                  <a:pt x="48786" y="68603"/>
                </a:cubicBezTo>
                <a:cubicBezTo>
                  <a:pt x="48603" y="68755"/>
                  <a:pt x="48512" y="69090"/>
                  <a:pt x="48543" y="69363"/>
                </a:cubicBezTo>
                <a:cubicBezTo>
                  <a:pt x="48603" y="69606"/>
                  <a:pt x="48786" y="69728"/>
                  <a:pt x="48938" y="69606"/>
                </a:cubicBezTo>
                <a:close/>
                <a:moveTo>
                  <a:pt x="49455" y="72008"/>
                </a:moveTo>
                <a:cubicBezTo>
                  <a:pt x="49606" y="71856"/>
                  <a:pt x="49698" y="71552"/>
                  <a:pt x="49606" y="71278"/>
                </a:cubicBezTo>
                <a:cubicBezTo>
                  <a:pt x="49546" y="71035"/>
                  <a:pt x="49394" y="70913"/>
                  <a:pt x="49242" y="71065"/>
                </a:cubicBezTo>
                <a:cubicBezTo>
                  <a:pt x="49090" y="71217"/>
                  <a:pt x="48999" y="71521"/>
                  <a:pt x="49059" y="71795"/>
                </a:cubicBezTo>
                <a:cubicBezTo>
                  <a:pt x="49120" y="72099"/>
                  <a:pt x="49303" y="72160"/>
                  <a:pt x="49455" y="72008"/>
                </a:cubicBezTo>
                <a:close/>
                <a:moveTo>
                  <a:pt x="50366" y="73983"/>
                </a:moveTo>
                <a:cubicBezTo>
                  <a:pt x="50306" y="73679"/>
                  <a:pt x="50123" y="73527"/>
                  <a:pt x="49971" y="73679"/>
                </a:cubicBezTo>
                <a:cubicBezTo>
                  <a:pt x="49819" y="73831"/>
                  <a:pt x="49758" y="74166"/>
                  <a:pt x="49850" y="74470"/>
                </a:cubicBezTo>
                <a:cubicBezTo>
                  <a:pt x="49910" y="74774"/>
                  <a:pt x="50154" y="74926"/>
                  <a:pt x="50306" y="74774"/>
                </a:cubicBezTo>
                <a:cubicBezTo>
                  <a:pt x="50427" y="74652"/>
                  <a:pt x="50458" y="74287"/>
                  <a:pt x="50366" y="73983"/>
                </a:cubicBezTo>
                <a:close/>
                <a:moveTo>
                  <a:pt x="50762" y="76445"/>
                </a:moveTo>
                <a:cubicBezTo>
                  <a:pt x="50610" y="76597"/>
                  <a:pt x="50518" y="76962"/>
                  <a:pt x="50640" y="77266"/>
                </a:cubicBezTo>
                <a:cubicBezTo>
                  <a:pt x="50731" y="77570"/>
                  <a:pt x="50944" y="77661"/>
                  <a:pt x="51096" y="77570"/>
                </a:cubicBezTo>
                <a:cubicBezTo>
                  <a:pt x="51248" y="77418"/>
                  <a:pt x="51278" y="77053"/>
                  <a:pt x="51217" y="76749"/>
                </a:cubicBezTo>
                <a:cubicBezTo>
                  <a:pt x="51096" y="76445"/>
                  <a:pt x="50913" y="76354"/>
                  <a:pt x="50762" y="76445"/>
                </a:cubicBezTo>
                <a:close/>
                <a:moveTo>
                  <a:pt x="51582" y="79181"/>
                </a:moveTo>
                <a:cubicBezTo>
                  <a:pt x="51430" y="79333"/>
                  <a:pt x="51369" y="79698"/>
                  <a:pt x="51491" y="80002"/>
                </a:cubicBezTo>
                <a:cubicBezTo>
                  <a:pt x="51582" y="80306"/>
                  <a:pt x="51795" y="80397"/>
                  <a:pt x="51977" y="80245"/>
                </a:cubicBezTo>
                <a:cubicBezTo>
                  <a:pt x="52129" y="80093"/>
                  <a:pt x="52190" y="79759"/>
                  <a:pt x="52099" y="79455"/>
                </a:cubicBezTo>
                <a:cubicBezTo>
                  <a:pt x="51977" y="79151"/>
                  <a:pt x="51795" y="79029"/>
                  <a:pt x="51582" y="79181"/>
                </a:cubicBezTo>
                <a:close/>
                <a:moveTo>
                  <a:pt x="52494" y="81856"/>
                </a:moveTo>
                <a:cubicBezTo>
                  <a:pt x="52312" y="82008"/>
                  <a:pt x="52281" y="82342"/>
                  <a:pt x="52342" y="82646"/>
                </a:cubicBezTo>
                <a:cubicBezTo>
                  <a:pt x="52464" y="82950"/>
                  <a:pt x="52707" y="83072"/>
                  <a:pt x="52859" y="82920"/>
                </a:cubicBezTo>
                <a:cubicBezTo>
                  <a:pt x="53041" y="82768"/>
                  <a:pt x="53072" y="82433"/>
                  <a:pt x="52950" y="82129"/>
                </a:cubicBezTo>
                <a:cubicBezTo>
                  <a:pt x="52889" y="81825"/>
                  <a:pt x="52707" y="81704"/>
                  <a:pt x="52494" y="81856"/>
                </a:cubicBezTo>
                <a:close/>
                <a:moveTo>
                  <a:pt x="53497" y="84500"/>
                </a:moveTo>
                <a:cubicBezTo>
                  <a:pt x="53315" y="84652"/>
                  <a:pt x="53254" y="85017"/>
                  <a:pt x="53345" y="85321"/>
                </a:cubicBezTo>
                <a:cubicBezTo>
                  <a:pt x="53467" y="85625"/>
                  <a:pt x="53680" y="85716"/>
                  <a:pt x="53862" y="85564"/>
                </a:cubicBezTo>
                <a:cubicBezTo>
                  <a:pt x="54075" y="85412"/>
                  <a:pt x="54105" y="85078"/>
                  <a:pt x="53983" y="84774"/>
                </a:cubicBezTo>
                <a:cubicBezTo>
                  <a:pt x="53923" y="84470"/>
                  <a:pt x="53649" y="84348"/>
                  <a:pt x="53497" y="84500"/>
                </a:cubicBezTo>
                <a:close/>
                <a:moveTo>
                  <a:pt x="54531" y="87175"/>
                </a:moveTo>
                <a:cubicBezTo>
                  <a:pt x="54318" y="87327"/>
                  <a:pt x="54257" y="87661"/>
                  <a:pt x="54379" y="87965"/>
                </a:cubicBezTo>
                <a:cubicBezTo>
                  <a:pt x="54470" y="88269"/>
                  <a:pt x="54743" y="88391"/>
                  <a:pt x="54926" y="88239"/>
                </a:cubicBezTo>
                <a:cubicBezTo>
                  <a:pt x="55139" y="88087"/>
                  <a:pt x="55199" y="87692"/>
                  <a:pt x="55047" y="87449"/>
                </a:cubicBezTo>
                <a:cubicBezTo>
                  <a:pt x="54987" y="87145"/>
                  <a:pt x="54713" y="87023"/>
                  <a:pt x="54531" y="87175"/>
                </a:cubicBezTo>
                <a:close/>
                <a:moveTo>
                  <a:pt x="55655" y="89850"/>
                </a:moveTo>
                <a:cubicBezTo>
                  <a:pt x="55473" y="90002"/>
                  <a:pt x="55382" y="90397"/>
                  <a:pt x="55534" y="90671"/>
                </a:cubicBezTo>
                <a:cubicBezTo>
                  <a:pt x="55655" y="90975"/>
                  <a:pt x="55959" y="91096"/>
                  <a:pt x="56142" y="90944"/>
                </a:cubicBezTo>
                <a:cubicBezTo>
                  <a:pt x="56354" y="90792"/>
                  <a:pt x="56415" y="90397"/>
                  <a:pt x="56263" y="90093"/>
                </a:cubicBezTo>
                <a:cubicBezTo>
                  <a:pt x="56111" y="89820"/>
                  <a:pt x="55838" y="89728"/>
                  <a:pt x="55655" y="89850"/>
                </a:cubicBezTo>
                <a:close/>
                <a:moveTo>
                  <a:pt x="26415" y="24165"/>
                </a:moveTo>
                <a:cubicBezTo>
                  <a:pt x="26658" y="24043"/>
                  <a:pt x="26658" y="23800"/>
                  <a:pt x="26354" y="23527"/>
                </a:cubicBezTo>
                <a:cubicBezTo>
                  <a:pt x="26111" y="23314"/>
                  <a:pt x="25655" y="23192"/>
                  <a:pt x="25412" y="23314"/>
                </a:cubicBezTo>
                <a:cubicBezTo>
                  <a:pt x="25138" y="23405"/>
                  <a:pt x="25199" y="23709"/>
                  <a:pt x="25442" y="23952"/>
                </a:cubicBezTo>
                <a:cubicBezTo>
                  <a:pt x="25746" y="24165"/>
                  <a:pt x="26141" y="24287"/>
                  <a:pt x="26415" y="24165"/>
                </a:cubicBezTo>
                <a:close/>
                <a:moveTo>
                  <a:pt x="27630" y="25958"/>
                </a:moveTo>
                <a:cubicBezTo>
                  <a:pt x="27813" y="26171"/>
                  <a:pt x="28178" y="26262"/>
                  <a:pt x="28451" y="26141"/>
                </a:cubicBezTo>
                <a:cubicBezTo>
                  <a:pt x="28725" y="26019"/>
                  <a:pt x="28755" y="25806"/>
                  <a:pt x="28573" y="25563"/>
                </a:cubicBezTo>
                <a:cubicBezTo>
                  <a:pt x="28390" y="25351"/>
                  <a:pt x="27965" y="25259"/>
                  <a:pt x="27722" y="25381"/>
                </a:cubicBezTo>
                <a:cubicBezTo>
                  <a:pt x="27478" y="25502"/>
                  <a:pt x="27418" y="25776"/>
                  <a:pt x="27630" y="25958"/>
                </a:cubicBezTo>
                <a:close/>
                <a:moveTo>
                  <a:pt x="29241" y="27813"/>
                </a:moveTo>
                <a:cubicBezTo>
                  <a:pt x="29393" y="28025"/>
                  <a:pt x="29758" y="28086"/>
                  <a:pt x="30001" y="28025"/>
                </a:cubicBezTo>
                <a:cubicBezTo>
                  <a:pt x="30275" y="27934"/>
                  <a:pt x="30396" y="27661"/>
                  <a:pt x="30244" y="27478"/>
                </a:cubicBezTo>
                <a:cubicBezTo>
                  <a:pt x="30092" y="27296"/>
                  <a:pt x="29758" y="27174"/>
                  <a:pt x="29485" y="27296"/>
                </a:cubicBezTo>
                <a:cubicBezTo>
                  <a:pt x="29181" y="27417"/>
                  <a:pt x="29120" y="27630"/>
                  <a:pt x="29241" y="27813"/>
                </a:cubicBezTo>
                <a:close/>
                <a:moveTo>
                  <a:pt x="30761" y="29120"/>
                </a:moveTo>
                <a:cubicBezTo>
                  <a:pt x="30518" y="29180"/>
                  <a:pt x="30396" y="29454"/>
                  <a:pt x="30518" y="29636"/>
                </a:cubicBezTo>
                <a:cubicBezTo>
                  <a:pt x="30640" y="29849"/>
                  <a:pt x="30974" y="29910"/>
                  <a:pt x="31217" y="29849"/>
                </a:cubicBezTo>
                <a:cubicBezTo>
                  <a:pt x="31491" y="29727"/>
                  <a:pt x="31643" y="29484"/>
                  <a:pt x="31491" y="29302"/>
                </a:cubicBezTo>
                <a:cubicBezTo>
                  <a:pt x="31399" y="29120"/>
                  <a:pt x="31035" y="28998"/>
                  <a:pt x="30761" y="29120"/>
                </a:cubicBezTo>
                <a:close/>
                <a:moveTo>
                  <a:pt x="31825" y="30943"/>
                </a:moveTo>
                <a:cubicBezTo>
                  <a:pt x="31582" y="31065"/>
                  <a:pt x="31430" y="31278"/>
                  <a:pt x="31521" y="31460"/>
                </a:cubicBezTo>
                <a:cubicBezTo>
                  <a:pt x="31643" y="31673"/>
                  <a:pt x="31947" y="31764"/>
                  <a:pt x="32220" y="31673"/>
                </a:cubicBezTo>
                <a:cubicBezTo>
                  <a:pt x="32494" y="31551"/>
                  <a:pt x="32646" y="31308"/>
                  <a:pt x="32524" y="31095"/>
                </a:cubicBezTo>
                <a:cubicBezTo>
                  <a:pt x="32403" y="30882"/>
                  <a:pt x="32099" y="30822"/>
                  <a:pt x="31825" y="30943"/>
                </a:cubicBezTo>
                <a:close/>
                <a:moveTo>
                  <a:pt x="32798" y="32828"/>
                </a:moveTo>
                <a:cubicBezTo>
                  <a:pt x="32524" y="32949"/>
                  <a:pt x="32372" y="33223"/>
                  <a:pt x="32463" y="33436"/>
                </a:cubicBezTo>
                <a:cubicBezTo>
                  <a:pt x="32554" y="33679"/>
                  <a:pt x="32858" y="33800"/>
                  <a:pt x="33162" y="33679"/>
                </a:cubicBezTo>
                <a:cubicBezTo>
                  <a:pt x="33466" y="33557"/>
                  <a:pt x="33588" y="33284"/>
                  <a:pt x="33497" y="33071"/>
                </a:cubicBezTo>
                <a:cubicBezTo>
                  <a:pt x="33406" y="32828"/>
                  <a:pt x="33041" y="32737"/>
                  <a:pt x="32798" y="32828"/>
                </a:cubicBezTo>
                <a:close/>
                <a:moveTo>
                  <a:pt x="34500" y="35259"/>
                </a:moveTo>
                <a:cubicBezTo>
                  <a:pt x="34378" y="35016"/>
                  <a:pt x="34044" y="34895"/>
                  <a:pt x="33770" y="35016"/>
                </a:cubicBezTo>
                <a:cubicBezTo>
                  <a:pt x="33466" y="35107"/>
                  <a:pt x="33345" y="35411"/>
                  <a:pt x="33466" y="35655"/>
                </a:cubicBezTo>
                <a:cubicBezTo>
                  <a:pt x="33588" y="35898"/>
                  <a:pt x="33922" y="36019"/>
                  <a:pt x="34226" y="35898"/>
                </a:cubicBezTo>
                <a:cubicBezTo>
                  <a:pt x="34500" y="35837"/>
                  <a:pt x="34621" y="35503"/>
                  <a:pt x="34500" y="35259"/>
                </a:cubicBezTo>
                <a:close/>
                <a:moveTo>
                  <a:pt x="35564" y="38542"/>
                </a:moveTo>
                <a:cubicBezTo>
                  <a:pt x="35868" y="38421"/>
                  <a:pt x="35928" y="38086"/>
                  <a:pt x="35776" y="37813"/>
                </a:cubicBezTo>
                <a:cubicBezTo>
                  <a:pt x="35624" y="37509"/>
                  <a:pt x="35260" y="37357"/>
                  <a:pt x="34986" y="37478"/>
                </a:cubicBezTo>
                <a:cubicBezTo>
                  <a:pt x="34682" y="37600"/>
                  <a:pt x="34621" y="37934"/>
                  <a:pt x="34773" y="38208"/>
                </a:cubicBezTo>
                <a:cubicBezTo>
                  <a:pt x="34865" y="38542"/>
                  <a:pt x="35260" y="38664"/>
                  <a:pt x="35564" y="38542"/>
                </a:cubicBezTo>
                <a:close/>
                <a:moveTo>
                  <a:pt x="36445" y="40214"/>
                </a:moveTo>
                <a:cubicBezTo>
                  <a:pt x="36141" y="40336"/>
                  <a:pt x="36020" y="40670"/>
                  <a:pt x="36172" y="40974"/>
                </a:cubicBezTo>
                <a:cubicBezTo>
                  <a:pt x="36324" y="41278"/>
                  <a:pt x="36719" y="41430"/>
                  <a:pt x="36992" y="41308"/>
                </a:cubicBezTo>
                <a:cubicBezTo>
                  <a:pt x="37296" y="41187"/>
                  <a:pt x="37418" y="40852"/>
                  <a:pt x="37266" y="40548"/>
                </a:cubicBezTo>
                <a:cubicBezTo>
                  <a:pt x="37083" y="40214"/>
                  <a:pt x="36688" y="40092"/>
                  <a:pt x="36445" y="40214"/>
                </a:cubicBezTo>
                <a:close/>
                <a:moveTo>
                  <a:pt x="37843" y="42950"/>
                </a:moveTo>
                <a:cubicBezTo>
                  <a:pt x="37539" y="43071"/>
                  <a:pt x="37418" y="43405"/>
                  <a:pt x="37570" y="43709"/>
                </a:cubicBezTo>
                <a:cubicBezTo>
                  <a:pt x="37722" y="44013"/>
                  <a:pt x="38117" y="44165"/>
                  <a:pt x="38421" y="44013"/>
                </a:cubicBezTo>
                <a:cubicBezTo>
                  <a:pt x="38725" y="43892"/>
                  <a:pt x="38816" y="43557"/>
                  <a:pt x="38664" y="43253"/>
                </a:cubicBezTo>
                <a:cubicBezTo>
                  <a:pt x="38482" y="42950"/>
                  <a:pt x="38147" y="42828"/>
                  <a:pt x="37843" y="42950"/>
                </a:cubicBezTo>
                <a:close/>
                <a:moveTo>
                  <a:pt x="39211" y="45685"/>
                </a:moveTo>
                <a:cubicBezTo>
                  <a:pt x="38907" y="45807"/>
                  <a:pt x="38786" y="46171"/>
                  <a:pt x="38907" y="46475"/>
                </a:cubicBezTo>
                <a:cubicBezTo>
                  <a:pt x="39059" y="46779"/>
                  <a:pt x="39394" y="46901"/>
                  <a:pt x="39728" y="46779"/>
                </a:cubicBezTo>
                <a:cubicBezTo>
                  <a:pt x="40032" y="46627"/>
                  <a:pt x="40153" y="46293"/>
                  <a:pt x="40032" y="45989"/>
                </a:cubicBezTo>
                <a:cubicBezTo>
                  <a:pt x="39849" y="45685"/>
                  <a:pt x="39515" y="45564"/>
                  <a:pt x="39211" y="45685"/>
                </a:cubicBezTo>
                <a:close/>
                <a:moveTo>
                  <a:pt x="40488" y="48421"/>
                </a:moveTo>
                <a:cubicBezTo>
                  <a:pt x="40184" y="48573"/>
                  <a:pt x="40032" y="48907"/>
                  <a:pt x="40184" y="49211"/>
                </a:cubicBezTo>
                <a:cubicBezTo>
                  <a:pt x="40336" y="49515"/>
                  <a:pt x="40701" y="49637"/>
                  <a:pt x="41005" y="49485"/>
                </a:cubicBezTo>
                <a:cubicBezTo>
                  <a:pt x="41308" y="49333"/>
                  <a:pt x="41460" y="48998"/>
                  <a:pt x="41308" y="48694"/>
                </a:cubicBezTo>
                <a:cubicBezTo>
                  <a:pt x="41187" y="48421"/>
                  <a:pt x="40792" y="48299"/>
                  <a:pt x="40488" y="48421"/>
                </a:cubicBezTo>
                <a:close/>
                <a:moveTo>
                  <a:pt x="41795" y="51156"/>
                </a:moveTo>
                <a:cubicBezTo>
                  <a:pt x="41491" y="51308"/>
                  <a:pt x="41339" y="51643"/>
                  <a:pt x="41491" y="51947"/>
                </a:cubicBezTo>
                <a:cubicBezTo>
                  <a:pt x="41643" y="52251"/>
                  <a:pt x="41977" y="52372"/>
                  <a:pt x="42281" y="52220"/>
                </a:cubicBezTo>
                <a:cubicBezTo>
                  <a:pt x="42585" y="52068"/>
                  <a:pt x="42737" y="51703"/>
                  <a:pt x="42585" y="51430"/>
                </a:cubicBezTo>
                <a:cubicBezTo>
                  <a:pt x="42433" y="51126"/>
                  <a:pt x="42099" y="51004"/>
                  <a:pt x="41795" y="51156"/>
                </a:cubicBezTo>
                <a:close/>
                <a:moveTo>
                  <a:pt x="43436" y="54865"/>
                </a:moveTo>
                <a:cubicBezTo>
                  <a:pt x="43740" y="54713"/>
                  <a:pt x="43831" y="54348"/>
                  <a:pt x="43740" y="54074"/>
                </a:cubicBezTo>
                <a:cubicBezTo>
                  <a:pt x="43619" y="53770"/>
                  <a:pt x="43284" y="53710"/>
                  <a:pt x="42980" y="53862"/>
                </a:cubicBezTo>
                <a:cubicBezTo>
                  <a:pt x="42676" y="54014"/>
                  <a:pt x="42524" y="54378"/>
                  <a:pt x="42676" y="54652"/>
                </a:cubicBezTo>
                <a:cubicBezTo>
                  <a:pt x="42767" y="54925"/>
                  <a:pt x="43132" y="55017"/>
                  <a:pt x="43436" y="54865"/>
                </a:cubicBezTo>
                <a:close/>
                <a:moveTo>
                  <a:pt x="44378" y="57539"/>
                </a:moveTo>
                <a:cubicBezTo>
                  <a:pt x="44652" y="57387"/>
                  <a:pt x="44804" y="56992"/>
                  <a:pt x="44713" y="56688"/>
                </a:cubicBezTo>
                <a:cubicBezTo>
                  <a:pt x="44652" y="56384"/>
                  <a:pt x="44348" y="56293"/>
                  <a:pt x="44044" y="56445"/>
                </a:cubicBezTo>
                <a:cubicBezTo>
                  <a:pt x="43740" y="56597"/>
                  <a:pt x="43619" y="56962"/>
                  <a:pt x="43679" y="57235"/>
                </a:cubicBezTo>
                <a:cubicBezTo>
                  <a:pt x="43801" y="57570"/>
                  <a:pt x="44105" y="57691"/>
                  <a:pt x="44378" y="57539"/>
                </a:cubicBezTo>
                <a:close/>
                <a:moveTo>
                  <a:pt x="44530" y="60001"/>
                </a:moveTo>
                <a:cubicBezTo>
                  <a:pt x="44591" y="60305"/>
                  <a:pt x="44865" y="60427"/>
                  <a:pt x="45138" y="60275"/>
                </a:cubicBezTo>
                <a:cubicBezTo>
                  <a:pt x="45412" y="60123"/>
                  <a:pt x="45564" y="59728"/>
                  <a:pt x="45473" y="59424"/>
                </a:cubicBezTo>
                <a:cubicBezTo>
                  <a:pt x="45412" y="59120"/>
                  <a:pt x="45138" y="59029"/>
                  <a:pt x="44865" y="59181"/>
                </a:cubicBezTo>
                <a:cubicBezTo>
                  <a:pt x="44591" y="59363"/>
                  <a:pt x="44439" y="59698"/>
                  <a:pt x="44530" y="60001"/>
                </a:cubicBezTo>
                <a:close/>
                <a:moveTo>
                  <a:pt x="45138" y="62737"/>
                </a:moveTo>
                <a:cubicBezTo>
                  <a:pt x="45199" y="63041"/>
                  <a:pt x="45442" y="63163"/>
                  <a:pt x="45716" y="63011"/>
                </a:cubicBezTo>
                <a:cubicBezTo>
                  <a:pt x="45929" y="62859"/>
                  <a:pt x="46081" y="62494"/>
                  <a:pt x="46050" y="62220"/>
                </a:cubicBezTo>
                <a:cubicBezTo>
                  <a:pt x="46020" y="61916"/>
                  <a:pt x="45746" y="61795"/>
                  <a:pt x="45503" y="61947"/>
                </a:cubicBezTo>
                <a:cubicBezTo>
                  <a:pt x="45260" y="62099"/>
                  <a:pt x="45108" y="62433"/>
                  <a:pt x="45138" y="62737"/>
                </a:cubicBezTo>
                <a:close/>
                <a:moveTo>
                  <a:pt x="45716" y="65442"/>
                </a:moveTo>
                <a:cubicBezTo>
                  <a:pt x="45746" y="65746"/>
                  <a:pt x="46020" y="65868"/>
                  <a:pt x="46233" y="65716"/>
                </a:cubicBezTo>
                <a:cubicBezTo>
                  <a:pt x="46476" y="65533"/>
                  <a:pt x="46628" y="65199"/>
                  <a:pt x="46537" y="64895"/>
                </a:cubicBezTo>
                <a:cubicBezTo>
                  <a:pt x="46506" y="64591"/>
                  <a:pt x="46293" y="64500"/>
                  <a:pt x="46050" y="64652"/>
                </a:cubicBezTo>
                <a:cubicBezTo>
                  <a:pt x="45777" y="64804"/>
                  <a:pt x="45625" y="65138"/>
                  <a:pt x="45716" y="65442"/>
                </a:cubicBezTo>
                <a:close/>
                <a:moveTo>
                  <a:pt x="46992" y="67570"/>
                </a:moveTo>
                <a:cubicBezTo>
                  <a:pt x="46962" y="67266"/>
                  <a:pt x="46719" y="67144"/>
                  <a:pt x="46506" y="67296"/>
                </a:cubicBezTo>
                <a:cubicBezTo>
                  <a:pt x="46263" y="67448"/>
                  <a:pt x="46172" y="67783"/>
                  <a:pt x="46202" y="68087"/>
                </a:cubicBezTo>
                <a:cubicBezTo>
                  <a:pt x="46233" y="68360"/>
                  <a:pt x="46506" y="68482"/>
                  <a:pt x="46688" y="68360"/>
                </a:cubicBezTo>
                <a:cubicBezTo>
                  <a:pt x="46932" y="68208"/>
                  <a:pt x="47023" y="67874"/>
                  <a:pt x="46992" y="67570"/>
                </a:cubicBezTo>
                <a:close/>
                <a:moveTo>
                  <a:pt x="47479" y="70154"/>
                </a:moveTo>
                <a:cubicBezTo>
                  <a:pt x="47418" y="69880"/>
                  <a:pt x="47236" y="69758"/>
                  <a:pt x="46992" y="69910"/>
                </a:cubicBezTo>
                <a:cubicBezTo>
                  <a:pt x="46810" y="70062"/>
                  <a:pt x="46658" y="70427"/>
                  <a:pt x="46719" y="70670"/>
                </a:cubicBezTo>
                <a:cubicBezTo>
                  <a:pt x="46810" y="70944"/>
                  <a:pt x="47023" y="71065"/>
                  <a:pt x="47236" y="70913"/>
                </a:cubicBezTo>
                <a:cubicBezTo>
                  <a:pt x="47448" y="70761"/>
                  <a:pt x="47570" y="70427"/>
                  <a:pt x="47479" y="70154"/>
                </a:cubicBezTo>
                <a:close/>
                <a:moveTo>
                  <a:pt x="48147" y="72585"/>
                </a:moveTo>
                <a:cubicBezTo>
                  <a:pt x="48056" y="72312"/>
                  <a:pt x="47874" y="72251"/>
                  <a:pt x="47631" y="72342"/>
                </a:cubicBezTo>
                <a:cubicBezTo>
                  <a:pt x="47448" y="72494"/>
                  <a:pt x="47327" y="72798"/>
                  <a:pt x="47418" y="73072"/>
                </a:cubicBezTo>
                <a:cubicBezTo>
                  <a:pt x="47479" y="73345"/>
                  <a:pt x="47722" y="73406"/>
                  <a:pt x="47904" y="73254"/>
                </a:cubicBezTo>
                <a:cubicBezTo>
                  <a:pt x="48147" y="73132"/>
                  <a:pt x="48208" y="72859"/>
                  <a:pt x="48147" y="72585"/>
                </a:cubicBezTo>
                <a:close/>
                <a:moveTo>
                  <a:pt x="48907" y="75230"/>
                </a:moveTo>
                <a:cubicBezTo>
                  <a:pt x="48816" y="74926"/>
                  <a:pt x="48603" y="74774"/>
                  <a:pt x="48391" y="74926"/>
                </a:cubicBezTo>
                <a:cubicBezTo>
                  <a:pt x="48208" y="75078"/>
                  <a:pt x="48147" y="75412"/>
                  <a:pt x="48208" y="75746"/>
                </a:cubicBezTo>
                <a:cubicBezTo>
                  <a:pt x="48299" y="76050"/>
                  <a:pt x="48512" y="76172"/>
                  <a:pt x="48695" y="76050"/>
                </a:cubicBezTo>
                <a:cubicBezTo>
                  <a:pt x="48907" y="75929"/>
                  <a:pt x="48968" y="75534"/>
                  <a:pt x="48907" y="75230"/>
                </a:cubicBezTo>
                <a:close/>
                <a:moveTo>
                  <a:pt x="49515" y="78816"/>
                </a:moveTo>
                <a:cubicBezTo>
                  <a:pt x="49698" y="78664"/>
                  <a:pt x="49758" y="78330"/>
                  <a:pt x="49698" y="78026"/>
                </a:cubicBezTo>
                <a:cubicBezTo>
                  <a:pt x="49637" y="77692"/>
                  <a:pt x="49394" y="77600"/>
                  <a:pt x="49211" y="77692"/>
                </a:cubicBezTo>
                <a:cubicBezTo>
                  <a:pt x="48999" y="77844"/>
                  <a:pt x="48938" y="78208"/>
                  <a:pt x="48999" y="78512"/>
                </a:cubicBezTo>
                <a:cubicBezTo>
                  <a:pt x="49090" y="78816"/>
                  <a:pt x="49303" y="78968"/>
                  <a:pt x="49515" y="78816"/>
                </a:cubicBezTo>
                <a:close/>
                <a:moveTo>
                  <a:pt x="49971" y="80458"/>
                </a:moveTo>
                <a:cubicBezTo>
                  <a:pt x="49758" y="80610"/>
                  <a:pt x="49667" y="80944"/>
                  <a:pt x="49758" y="81248"/>
                </a:cubicBezTo>
                <a:cubicBezTo>
                  <a:pt x="49850" y="81552"/>
                  <a:pt x="50123" y="81674"/>
                  <a:pt x="50306" y="81522"/>
                </a:cubicBezTo>
                <a:cubicBezTo>
                  <a:pt x="50488" y="81370"/>
                  <a:pt x="50579" y="81005"/>
                  <a:pt x="50488" y="80701"/>
                </a:cubicBezTo>
                <a:cubicBezTo>
                  <a:pt x="50366" y="80458"/>
                  <a:pt x="50184" y="80336"/>
                  <a:pt x="49971" y="80458"/>
                </a:cubicBezTo>
                <a:close/>
                <a:moveTo>
                  <a:pt x="50792" y="83132"/>
                </a:moveTo>
                <a:cubicBezTo>
                  <a:pt x="50610" y="83284"/>
                  <a:pt x="50488" y="83649"/>
                  <a:pt x="50610" y="83953"/>
                </a:cubicBezTo>
                <a:cubicBezTo>
                  <a:pt x="50670" y="84257"/>
                  <a:pt x="50944" y="84348"/>
                  <a:pt x="51126" y="84196"/>
                </a:cubicBezTo>
                <a:cubicBezTo>
                  <a:pt x="51339" y="84044"/>
                  <a:pt x="51400" y="83710"/>
                  <a:pt x="51339" y="83406"/>
                </a:cubicBezTo>
                <a:cubicBezTo>
                  <a:pt x="51248" y="83132"/>
                  <a:pt x="51035" y="82981"/>
                  <a:pt x="50792" y="83132"/>
                </a:cubicBezTo>
                <a:close/>
                <a:moveTo>
                  <a:pt x="51704" y="85838"/>
                </a:moveTo>
                <a:cubicBezTo>
                  <a:pt x="51521" y="85990"/>
                  <a:pt x="51400" y="86324"/>
                  <a:pt x="51521" y="86628"/>
                </a:cubicBezTo>
                <a:cubicBezTo>
                  <a:pt x="51643" y="86932"/>
                  <a:pt x="51886" y="87054"/>
                  <a:pt x="52099" y="86902"/>
                </a:cubicBezTo>
                <a:cubicBezTo>
                  <a:pt x="52312" y="86750"/>
                  <a:pt x="52403" y="86415"/>
                  <a:pt x="52281" y="86111"/>
                </a:cubicBezTo>
                <a:cubicBezTo>
                  <a:pt x="52160" y="85807"/>
                  <a:pt x="51886" y="85686"/>
                  <a:pt x="51704" y="85838"/>
                </a:cubicBezTo>
                <a:close/>
                <a:moveTo>
                  <a:pt x="52646" y="88513"/>
                </a:moveTo>
                <a:cubicBezTo>
                  <a:pt x="52433" y="88664"/>
                  <a:pt x="52342" y="88999"/>
                  <a:pt x="52464" y="89303"/>
                </a:cubicBezTo>
                <a:cubicBezTo>
                  <a:pt x="52585" y="89607"/>
                  <a:pt x="52859" y="89728"/>
                  <a:pt x="53072" y="89576"/>
                </a:cubicBezTo>
                <a:cubicBezTo>
                  <a:pt x="53315" y="89424"/>
                  <a:pt x="53376" y="89060"/>
                  <a:pt x="53254" y="88756"/>
                </a:cubicBezTo>
                <a:cubicBezTo>
                  <a:pt x="53163" y="88452"/>
                  <a:pt x="52889" y="88330"/>
                  <a:pt x="52646" y="88513"/>
                </a:cubicBezTo>
                <a:close/>
                <a:moveTo>
                  <a:pt x="53771" y="91187"/>
                </a:moveTo>
                <a:cubicBezTo>
                  <a:pt x="53528" y="91339"/>
                  <a:pt x="53467" y="91704"/>
                  <a:pt x="53558" y="92008"/>
                </a:cubicBezTo>
                <a:cubicBezTo>
                  <a:pt x="53680" y="92312"/>
                  <a:pt x="53983" y="92403"/>
                  <a:pt x="54227" y="92251"/>
                </a:cubicBezTo>
                <a:cubicBezTo>
                  <a:pt x="54439" y="92099"/>
                  <a:pt x="54531" y="91765"/>
                  <a:pt x="54379" y="91461"/>
                </a:cubicBezTo>
                <a:cubicBezTo>
                  <a:pt x="54257" y="91187"/>
                  <a:pt x="53983" y="91096"/>
                  <a:pt x="53771" y="91187"/>
                </a:cubicBezTo>
                <a:close/>
                <a:moveTo>
                  <a:pt x="24013" y="25199"/>
                </a:moveTo>
                <a:cubicBezTo>
                  <a:pt x="24287" y="25077"/>
                  <a:pt x="24317" y="24803"/>
                  <a:pt x="24044" y="24591"/>
                </a:cubicBezTo>
                <a:cubicBezTo>
                  <a:pt x="23801" y="24378"/>
                  <a:pt x="23375" y="24287"/>
                  <a:pt x="23071" y="24408"/>
                </a:cubicBezTo>
                <a:cubicBezTo>
                  <a:pt x="22797" y="24530"/>
                  <a:pt x="22797" y="24773"/>
                  <a:pt x="23010" y="25016"/>
                </a:cubicBezTo>
                <a:cubicBezTo>
                  <a:pt x="23284" y="25199"/>
                  <a:pt x="23709" y="25320"/>
                  <a:pt x="24013" y="25199"/>
                </a:cubicBezTo>
                <a:close/>
                <a:moveTo>
                  <a:pt x="25077" y="26901"/>
                </a:moveTo>
                <a:cubicBezTo>
                  <a:pt x="25260" y="27083"/>
                  <a:pt x="25655" y="27174"/>
                  <a:pt x="25959" y="27083"/>
                </a:cubicBezTo>
                <a:cubicBezTo>
                  <a:pt x="26202" y="26992"/>
                  <a:pt x="26293" y="26749"/>
                  <a:pt x="26111" y="26566"/>
                </a:cubicBezTo>
                <a:cubicBezTo>
                  <a:pt x="25898" y="26384"/>
                  <a:pt x="25503" y="26262"/>
                  <a:pt x="25229" y="26384"/>
                </a:cubicBezTo>
                <a:cubicBezTo>
                  <a:pt x="24956" y="26445"/>
                  <a:pt x="24895" y="26688"/>
                  <a:pt x="25077" y="26901"/>
                </a:cubicBezTo>
                <a:close/>
                <a:moveTo>
                  <a:pt x="26627" y="28694"/>
                </a:moveTo>
                <a:cubicBezTo>
                  <a:pt x="26779" y="28876"/>
                  <a:pt x="27144" y="28968"/>
                  <a:pt x="27448" y="28876"/>
                </a:cubicBezTo>
                <a:cubicBezTo>
                  <a:pt x="27752" y="28816"/>
                  <a:pt x="27843" y="28542"/>
                  <a:pt x="27691" y="28360"/>
                </a:cubicBezTo>
                <a:cubicBezTo>
                  <a:pt x="27539" y="28177"/>
                  <a:pt x="27205" y="28086"/>
                  <a:pt x="26901" y="28177"/>
                </a:cubicBezTo>
                <a:cubicBezTo>
                  <a:pt x="26597" y="28268"/>
                  <a:pt x="26475" y="28512"/>
                  <a:pt x="26627" y="28694"/>
                </a:cubicBezTo>
                <a:close/>
                <a:moveTo>
                  <a:pt x="28147" y="30001"/>
                </a:moveTo>
                <a:cubicBezTo>
                  <a:pt x="27843" y="30092"/>
                  <a:pt x="27691" y="30335"/>
                  <a:pt x="27843" y="30518"/>
                </a:cubicBezTo>
                <a:cubicBezTo>
                  <a:pt x="27965" y="30700"/>
                  <a:pt x="28299" y="30791"/>
                  <a:pt x="28603" y="30700"/>
                </a:cubicBezTo>
                <a:cubicBezTo>
                  <a:pt x="28907" y="30609"/>
                  <a:pt x="29059" y="30366"/>
                  <a:pt x="28907" y="30183"/>
                </a:cubicBezTo>
                <a:cubicBezTo>
                  <a:pt x="28785" y="29940"/>
                  <a:pt x="28451" y="29879"/>
                  <a:pt x="28147" y="30001"/>
                </a:cubicBezTo>
                <a:close/>
                <a:moveTo>
                  <a:pt x="29181" y="31855"/>
                </a:moveTo>
                <a:cubicBezTo>
                  <a:pt x="28877" y="31977"/>
                  <a:pt x="28725" y="32190"/>
                  <a:pt x="28846" y="32402"/>
                </a:cubicBezTo>
                <a:cubicBezTo>
                  <a:pt x="28968" y="32645"/>
                  <a:pt x="29272" y="32737"/>
                  <a:pt x="29545" y="32615"/>
                </a:cubicBezTo>
                <a:cubicBezTo>
                  <a:pt x="29880" y="32493"/>
                  <a:pt x="30001" y="32250"/>
                  <a:pt x="29910" y="32038"/>
                </a:cubicBezTo>
                <a:cubicBezTo>
                  <a:pt x="29788" y="31825"/>
                  <a:pt x="29485" y="31734"/>
                  <a:pt x="29181" y="31855"/>
                </a:cubicBezTo>
                <a:close/>
                <a:moveTo>
                  <a:pt x="30457" y="34652"/>
                </a:moveTo>
                <a:cubicBezTo>
                  <a:pt x="30761" y="34530"/>
                  <a:pt x="30913" y="34287"/>
                  <a:pt x="30822" y="34044"/>
                </a:cubicBezTo>
                <a:cubicBezTo>
                  <a:pt x="30700" y="33831"/>
                  <a:pt x="30396" y="33709"/>
                  <a:pt x="30092" y="33831"/>
                </a:cubicBezTo>
                <a:cubicBezTo>
                  <a:pt x="29788" y="33952"/>
                  <a:pt x="29637" y="34196"/>
                  <a:pt x="29697" y="34439"/>
                </a:cubicBezTo>
                <a:cubicBezTo>
                  <a:pt x="29880" y="34652"/>
                  <a:pt x="30153" y="34773"/>
                  <a:pt x="30457" y="34652"/>
                </a:cubicBezTo>
                <a:close/>
                <a:moveTo>
                  <a:pt x="31491" y="36992"/>
                </a:moveTo>
                <a:cubicBezTo>
                  <a:pt x="31795" y="36870"/>
                  <a:pt x="31947" y="36566"/>
                  <a:pt x="31795" y="36293"/>
                </a:cubicBezTo>
                <a:cubicBezTo>
                  <a:pt x="31673" y="36019"/>
                  <a:pt x="31339" y="35898"/>
                  <a:pt x="31035" y="36019"/>
                </a:cubicBezTo>
                <a:cubicBezTo>
                  <a:pt x="30731" y="36141"/>
                  <a:pt x="30579" y="36445"/>
                  <a:pt x="30700" y="36718"/>
                </a:cubicBezTo>
                <a:cubicBezTo>
                  <a:pt x="30852" y="36992"/>
                  <a:pt x="31217" y="37083"/>
                  <a:pt x="31491" y="36992"/>
                </a:cubicBezTo>
                <a:close/>
                <a:moveTo>
                  <a:pt x="32828" y="39606"/>
                </a:moveTo>
                <a:cubicBezTo>
                  <a:pt x="33132" y="39484"/>
                  <a:pt x="33254" y="39150"/>
                  <a:pt x="33102" y="38846"/>
                </a:cubicBezTo>
                <a:cubicBezTo>
                  <a:pt x="32950" y="38542"/>
                  <a:pt x="32554" y="38390"/>
                  <a:pt x="32251" y="38512"/>
                </a:cubicBezTo>
                <a:cubicBezTo>
                  <a:pt x="31947" y="38603"/>
                  <a:pt x="31825" y="38937"/>
                  <a:pt x="31977" y="39272"/>
                </a:cubicBezTo>
                <a:cubicBezTo>
                  <a:pt x="32159" y="39606"/>
                  <a:pt x="32524" y="39728"/>
                  <a:pt x="32828" y="39606"/>
                </a:cubicBezTo>
                <a:close/>
                <a:moveTo>
                  <a:pt x="33679" y="41278"/>
                </a:moveTo>
                <a:cubicBezTo>
                  <a:pt x="33345" y="41399"/>
                  <a:pt x="33223" y="41734"/>
                  <a:pt x="33345" y="42038"/>
                </a:cubicBezTo>
                <a:cubicBezTo>
                  <a:pt x="33497" y="42342"/>
                  <a:pt x="33892" y="42494"/>
                  <a:pt x="34196" y="42372"/>
                </a:cubicBezTo>
                <a:cubicBezTo>
                  <a:pt x="34500" y="42250"/>
                  <a:pt x="34652" y="41916"/>
                  <a:pt x="34500" y="41612"/>
                </a:cubicBezTo>
                <a:cubicBezTo>
                  <a:pt x="34317" y="41308"/>
                  <a:pt x="33953" y="41156"/>
                  <a:pt x="33679" y="41278"/>
                </a:cubicBezTo>
                <a:close/>
                <a:moveTo>
                  <a:pt x="35533" y="45199"/>
                </a:moveTo>
                <a:cubicBezTo>
                  <a:pt x="35837" y="45077"/>
                  <a:pt x="35989" y="44743"/>
                  <a:pt x="35837" y="44439"/>
                </a:cubicBezTo>
                <a:cubicBezTo>
                  <a:pt x="35685" y="44135"/>
                  <a:pt x="35290" y="43983"/>
                  <a:pt x="34986" y="44074"/>
                </a:cubicBezTo>
                <a:cubicBezTo>
                  <a:pt x="34682" y="44196"/>
                  <a:pt x="34530" y="44530"/>
                  <a:pt x="34682" y="44834"/>
                </a:cubicBezTo>
                <a:cubicBezTo>
                  <a:pt x="34834" y="45138"/>
                  <a:pt x="35229" y="45290"/>
                  <a:pt x="35533" y="45199"/>
                </a:cubicBezTo>
                <a:close/>
                <a:moveTo>
                  <a:pt x="36840" y="47995"/>
                </a:moveTo>
                <a:cubicBezTo>
                  <a:pt x="37144" y="47874"/>
                  <a:pt x="37296" y="47509"/>
                  <a:pt x="37144" y="47205"/>
                </a:cubicBezTo>
                <a:cubicBezTo>
                  <a:pt x="36992" y="46901"/>
                  <a:pt x="36628" y="46749"/>
                  <a:pt x="36324" y="46901"/>
                </a:cubicBezTo>
                <a:cubicBezTo>
                  <a:pt x="36020" y="47023"/>
                  <a:pt x="35868" y="47387"/>
                  <a:pt x="36020" y="47691"/>
                </a:cubicBezTo>
                <a:cubicBezTo>
                  <a:pt x="36172" y="47965"/>
                  <a:pt x="36536" y="48117"/>
                  <a:pt x="36840" y="47995"/>
                </a:cubicBezTo>
                <a:close/>
                <a:moveTo>
                  <a:pt x="38147" y="50761"/>
                </a:moveTo>
                <a:cubicBezTo>
                  <a:pt x="38451" y="50609"/>
                  <a:pt x="38603" y="50275"/>
                  <a:pt x="38482" y="49971"/>
                </a:cubicBezTo>
                <a:cubicBezTo>
                  <a:pt x="38330" y="49667"/>
                  <a:pt x="37995" y="49515"/>
                  <a:pt x="37661" y="49667"/>
                </a:cubicBezTo>
                <a:cubicBezTo>
                  <a:pt x="37357" y="49819"/>
                  <a:pt x="37205" y="50153"/>
                  <a:pt x="37296" y="50457"/>
                </a:cubicBezTo>
                <a:cubicBezTo>
                  <a:pt x="37448" y="50761"/>
                  <a:pt x="37843" y="50913"/>
                  <a:pt x="38147" y="50761"/>
                </a:cubicBezTo>
                <a:close/>
                <a:moveTo>
                  <a:pt x="39394" y="53558"/>
                </a:moveTo>
                <a:cubicBezTo>
                  <a:pt x="39697" y="53406"/>
                  <a:pt x="39849" y="53041"/>
                  <a:pt x="39728" y="52737"/>
                </a:cubicBezTo>
                <a:cubicBezTo>
                  <a:pt x="39576" y="52433"/>
                  <a:pt x="39242" y="52342"/>
                  <a:pt x="38907" y="52433"/>
                </a:cubicBezTo>
                <a:cubicBezTo>
                  <a:pt x="38603" y="52585"/>
                  <a:pt x="38451" y="52950"/>
                  <a:pt x="38573" y="53254"/>
                </a:cubicBezTo>
                <a:cubicBezTo>
                  <a:pt x="38725" y="53588"/>
                  <a:pt x="39090" y="53710"/>
                  <a:pt x="39394" y="53558"/>
                </a:cubicBezTo>
                <a:close/>
                <a:moveTo>
                  <a:pt x="40609" y="56293"/>
                </a:moveTo>
                <a:cubicBezTo>
                  <a:pt x="40913" y="56141"/>
                  <a:pt x="41065" y="55776"/>
                  <a:pt x="40944" y="55473"/>
                </a:cubicBezTo>
                <a:cubicBezTo>
                  <a:pt x="40853" y="55169"/>
                  <a:pt x="40457" y="55077"/>
                  <a:pt x="40153" y="55229"/>
                </a:cubicBezTo>
                <a:cubicBezTo>
                  <a:pt x="39849" y="55381"/>
                  <a:pt x="39697" y="55716"/>
                  <a:pt x="39819" y="56020"/>
                </a:cubicBezTo>
                <a:cubicBezTo>
                  <a:pt x="39941" y="56293"/>
                  <a:pt x="40305" y="56384"/>
                  <a:pt x="40609" y="56293"/>
                </a:cubicBezTo>
                <a:close/>
                <a:moveTo>
                  <a:pt x="41764" y="58938"/>
                </a:moveTo>
                <a:cubicBezTo>
                  <a:pt x="42068" y="58786"/>
                  <a:pt x="42220" y="58451"/>
                  <a:pt x="42099" y="58147"/>
                </a:cubicBezTo>
                <a:cubicBezTo>
                  <a:pt x="41977" y="57843"/>
                  <a:pt x="41643" y="57722"/>
                  <a:pt x="41339" y="57874"/>
                </a:cubicBezTo>
                <a:cubicBezTo>
                  <a:pt x="41035" y="58026"/>
                  <a:pt x="40883" y="58360"/>
                  <a:pt x="41005" y="58664"/>
                </a:cubicBezTo>
                <a:cubicBezTo>
                  <a:pt x="41096" y="58938"/>
                  <a:pt x="41460" y="59090"/>
                  <a:pt x="41764" y="58938"/>
                </a:cubicBezTo>
                <a:close/>
                <a:moveTo>
                  <a:pt x="41947" y="61369"/>
                </a:moveTo>
                <a:cubicBezTo>
                  <a:pt x="42008" y="61673"/>
                  <a:pt x="42372" y="61795"/>
                  <a:pt x="42615" y="61643"/>
                </a:cubicBezTo>
                <a:cubicBezTo>
                  <a:pt x="42950" y="61491"/>
                  <a:pt x="43071" y="61156"/>
                  <a:pt x="43011" y="60853"/>
                </a:cubicBezTo>
                <a:cubicBezTo>
                  <a:pt x="42950" y="60549"/>
                  <a:pt x="42615" y="60427"/>
                  <a:pt x="42312" y="60579"/>
                </a:cubicBezTo>
                <a:cubicBezTo>
                  <a:pt x="42008" y="60731"/>
                  <a:pt x="41825" y="61065"/>
                  <a:pt x="41947" y="61369"/>
                </a:cubicBezTo>
                <a:close/>
                <a:moveTo>
                  <a:pt x="42676" y="64074"/>
                </a:moveTo>
                <a:cubicBezTo>
                  <a:pt x="42737" y="64378"/>
                  <a:pt x="43041" y="64500"/>
                  <a:pt x="43315" y="64348"/>
                </a:cubicBezTo>
                <a:cubicBezTo>
                  <a:pt x="43588" y="64196"/>
                  <a:pt x="43771" y="63831"/>
                  <a:pt x="43679" y="63527"/>
                </a:cubicBezTo>
                <a:cubicBezTo>
                  <a:pt x="43619" y="63223"/>
                  <a:pt x="43345" y="63132"/>
                  <a:pt x="43041" y="63284"/>
                </a:cubicBezTo>
                <a:cubicBezTo>
                  <a:pt x="42767" y="63436"/>
                  <a:pt x="42585" y="63771"/>
                  <a:pt x="42676" y="64074"/>
                </a:cubicBezTo>
                <a:close/>
                <a:moveTo>
                  <a:pt x="43315" y="66780"/>
                </a:moveTo>
                <a:cubicBezTo>
                  <a:pt x="43375" y="67084"/>
                  <a:pt x="43649" y="67175"/>
                  <a:pt x="43922" y="67023"/>
                </a:cubicBezTo>
                <a:cubicBezTo>
                  <a:pt x="44196" y="66871"/>
                  <a:pt x="44378" y="66537"/>
                  <a:pt x="44287" y="66233"/>
                </a:cubicBezTo>
                <a:cubicBezTo>
                  <a:pt x="44226" y="65929"/>
                  <a:pt x="43953" y="65807"/>
                  <a:pt x="43679" y="65959"/>
                </a:cubicBezTo>
                <a:cubicBezTo>
                  <a:pt x="43436" y="66111"/>
                  <a:pt x="43223" y="66506"/>
                  <a:pt x="43315" y="66780"/>
                </a:cubicBezTo>
                <a:close/>
                <a:moveTo>
                  <a:pt x="44865" y="68907"/>
                </a:moveTo>
                <a:cubicBezTo>
                  <a:pt x="44804" y="68634"/>
                  <a:pt x="44530" y="68512"/>
                  <a:pt x="44257" y="68634"/>
                </a:cubicBezTo>
                <a:cubicBezTo>
                  <a:pt x="43983" y="68786"/>
                  <a:pt x="43801" y="69120"/>
                  <a:pt x="43892" y="69424"/>
                </a:cubicBezTo>
                <a:cubicBezTo>
                  <a:pt x="43953" y="69728"/>
                  <a:pt x="44226" y="69819"/>
                  <a:pt x="44500" y="69667"/>
                </a:cubicBezTo>
                <a:cubicBezTo>
                  <a:pt x="44743" y="69546"/>
                  <a:pt x="44895" y="69211"/>
                  <a:pt x="44865" y="68907"/>
                </a:cubicBezTo>
                <a:close/>
                <a:moveTo>
                  <a:pt x="45473" y="71430"/>
                </a:moveTo>
                <a:cubicBezTo>
                  <a:pt x="45412" y="71187"/>
                  <a:pt x="45138" y="71065"/>
                  <a:pt x="44865" y="71217"/>
                </a:cubicBezTo>
                <a:cubicBezTo>
                  <a:pt x="44591" y="71369"/>
                  <a:pt x="44409" y="71704"/>
                  <a:pt x="44500" y="71977"/>
                </a:cubicBezTo>
                <a:cubicBezTo>
                  <a:pt x="44561" y="72220"/>
                  <a:pt x="44865" y="72342"/>
                  <a:pt x="45138" y="72190"/>
                </a:cubicBezTo>
                <a:cubicBezTo>
                  <a:pt x="45412" y="72038"/>
                  <a:pt x="45564" y="71734"/>
                  <a:pt x="45473" y="71430"/>
                </a:cubicBezTo>
                <a:close/>
                <a:moveTo>
                  <a:pt x="46172" y="73862"/>
                </a:moveTo>
                <a:cubicBezTo>
                  <a:pt x="46081" y="73619"/>
                  <a:pt x="45807" y="73527"/>
                  <a:pt x="45564" y="73679"/>
                </a:cubicBezTo>
                <a:cubicBezTo>
                  <a:pt x="45290" y="73831"/>
                  <a:pt x="45138" y="74166"/>
                  <a:pt x="45199" y="74409"/>
                </a:cubicBezTo>
                <a:cubicBezTo>
                  <a:pt x="45290" y="74652"/>
                  <a:pt x="45594" y="74743"/>
                  <a:pt x="45868" y="74591"/>
                </a:cubicBezTo>
                <a:cubicBezTo>
                  <a:pt x="46111" y="74439"/>
                  <a:pt x="46263" y="74135"/>
                  <a:pt x="46172" y="73862"/>
                </a:cubicBezTo>
                <a:close/>
                <a:moveTo>
                  <a:pt x="46992" y="76537"/>
                </a:moveTo>
                <a:cubicBezTo>
                  <a:pt x="46932" y="76233"/>
                  <a:pt x="46658" y="76081"/>
                  <a:pt x="46385" y="76233"/>
                </a:cubicBezTo>
                <a:cubicBezTo>
                  <a:pt x="46111" y="76385"/>
                  <a:pt x="45959" y="76749"/>
                  <a:pt x="46050" y="77053"/>
                </a:cubicBezTo>
                <a:cubicBezTo>
                  <a:pt x="46111" y="77357"/>
                  <a:pt x="46415" y="77479"/>
                  <a:pt x="46688" y="77327"/>
                </a:cubicBezTo>
                <a:cubicBezTo>
                  <a:pt x="46962" y="77175"/>
                  <a:pt x="47084" y="76841"/>
                  <a:pt x="46992" y="76537"/>
                </a:cubicBezTo>
                <a:close/>
                <a:moveTo>
                  <a:pt x="47448" y="80093"/>
                </a:moveTo>
                <a:cubicBezTo>
                  <a:pt x="47722" y="79941"/>
                  <a:pt x="47844" y="79607"/>
                  <a:pt x="47752" y="79303"/>
                </a:cubicBezTo>
                <a:cubicBezTo>
                  <a:pt x="47692" y="78999"/>
                  <a:pt x="47418" y="78877"/>
                  <a:pt x="47144" y="79029"/>
                </a:cubicBezTo>
                <a:cubicBezTo>
                  <a:pt x="46901" y="79181"/>
                  <a:pt x="46749" y="79546"/>
                  <a:pt x="46810" y="79850"/>
                </a:cubicBezTo>
                <a:cubicBezTo>
                  <a:pt x="46932" y="80093"/>
                  <a:pt x="47236" y="80245"/>
                  <a:pt x="47448" y="80093"/>
                </a:cubicBezTo>
                <a:close/>
                <a:moveTo>
                  <a:pt x="47935" y="81734"/>
                </a:moveTo>
                <a:cubicBezTo>
                  <a:pt x="47692" y="81886"/>
                  <a:pt x="47540" y="82221"/>
                  <a:pt x="47631" y="82525"/>
                </a:cubicBezTo>
                <a:cubicBezTo>
                  <a:pt x="47722" y="82829"/>
                  <a:pt x="48026" y="82950"/>
                  <a:pt x="48299" y="82798"/>
                </a:cubicBezTo>
                <a:cubicBezTo>
                  <a:pt x="48543" y="82646"/>
                  <a:pt x="48664" y="82312"/>
                  <a:pt x="48603" y="82008"/>
                </a:cubicBezTo>
                <a:cubicBezTo>
                  <a:pt x="48451" y="81734"/>
                  <a:pt x="48208" y="81582"/>
                  <a:pt x="47935" y="81734"/>
                </a:cubicBezTo>
                <a:close/>
                <a:moveTo>
                  <a:pt x="48755" y="84440"/>
                </a:moveTo>
                <a:cubicBezTo>
                  <a:pt x="48482" y="84591"/>
                  <a:pt x="48330" y="84926"/>
                  <a:pt x="48451" y="85230"/>
                </a:cubicBezTo>
                <a:cubicBezTo>
                  <a:pt x="48512" y="85534"/>
                  <a:pt x="48816" y="85655"/>
                  <a:pt x="49090" y="85503"/>
                </a:cubicBezTo>
                <a:cubicBezTo>
                  <a:pt x="49363" y="85351"/>
                  <a:pt x="49455" y="85017"/>
                  <a:pt x="49394" y="84713"/>
                </a:cubicBezTo>
                <a:cubicBezTo>
                  <a:pt x="49272" y="84440"/>
                  <a:pt x="48999" y="84288"/>
                  <a:pt x="48755" y="84440"/>
                </a:cubicBezTo>
                <a:close/>
                <a:moveTo>
                  <a:pt x="49576" y="87084"/>
                </a:moveTo>
                <a:cubicBezTo>
                  <a:pt x="49303" y="87236"/>
                  <a:pt x="49211" y="87601"/>
                  <a:pt x="49272" y="87905"/>
                </a:cubicBezTo>
                <a:cubicBezTo>
                  <a:pt x="49394" y="88209"/>
                  <a:pt x="49698" y="88300"/>
                  <a:pt x="49910" y="88148"/>
                </a:cubicBezTo>
                <a:cubicBezTo>
                  <a:pt x="50184" y="87996"/>
                  <a:pt x="50306" y="87661"/>
                  <a:pt x="50184" y="87357"/>
                </a:cubicBezTo>
                <a:cubicBezTo>
                  <a:pt x="50123" y="87084"/>
                  <a:pt x="49850" y="86993"/>
                  <a:pt x="49576" y="87084"/>
                </a:cubicBezTo>
                <a:close/>
                <a:moveTo>
                  <a:pt x="50518" y="89789"/>
                </a:moveTo>
                <a:cubicBezTo>
                  <a:pt x="50275" y="89941"/>
                  <a:pt x="50154" y="90275"/>
                  <a:pt x="50275" y="90549"/>
                </a:cubicBezTo>
                <a:cubicBezTo>
                  <a:pt x="50397" y="90853"/>
                  <a:pt x="50670" y="90975"/>
                  <a:pt x="50944" y="90823"/>
                </a:cubicBezTo>
                <a:cubicBezTo>
                  <a:pt x="51217" y="90671"/>
                  <a:pt x="51339" y="90306"/>
                  <a:pt x="51217" y="90002"/>
                </a:cubicBezTo>
                <a:cubicBezTo>
                  <a:pt x="51065" y="89789"/>
                  <a:pt x="50792" y="89637"/>
                  <a:pt x="50518" y="89789"/>
                </a:cubicBezTo>
                <a:close/>
                <a:moveTo>
                  <a:pt x="51582" y="92494"/>
                </a:moveTo>
                <a:cubicBezTo>
                  <a:pt x="51339" y="92646"/>
                  <a:pt x="51217" y="92981"/>
                  <a:pt x="51369" y="93285"/>
                </a:cubicBezTo>
                <a:cubicBezTo>
                  <a:pt x="51491" y="93589"/>
                  <a:pt x="51825" y="93710"/>
                  <a:pt x="52069" y="93589"/>
                </a:cubicBezTo>
                <a:cubicBezTo>
                  <a:pt x="52312" y="93437"/>
                  <a:pt x="52403" y="93102"/>
                  <a:pt x="52281" y="92798"/>
                </a:cubicBezTo>
                <a:cubicBezTo>
                  <a:pt x="52129" y="92494"/>
                  <a:pt x="51825" y="92342"/>
                  <a:pt x="51582" y="92494"/>
                </a:cubicBezTo>
                <a:close/>
                <a:moveTo>
                  <a:pt x="21308" y="26232"/>
                </a:moveTo>
                <a:cubicBezTo>
                  <a:pt x="21612" y="26110"/>
                  <a:pt x="21703" y="25837"/>
                  <a:pt x="21430" y="25654"/>
                </a:cubicBezTo>
                <a:cubicBezTo>
                  <a:pt x="21156" y="25472"/>
                  <a:pt x="20700" y="25381"/>
                  <a:pt x="20396" y="25502"/>
                </a:cubicBezTo>
                <a:cubicBezTo>
                  <a:pt x="20092" y="25624"/>
                  <a:pt x="20062" y="25898"/>
                  <a:pt x="20305" y="26080"/>
                </a:cubicBezTo>
                <a:cubicBezTo>
                  <a:pt x="20548" y="26262"/>
                  <a:pt x="20974" y="26323"/>
                  <a:pt x="21308" y="26232"/>
                </a:cubicBezTo>
                <a:close/>
                <a:moveTo>
                  <a:pt x="22281" y="27813"/>
                </a:moveTo>
                <a:cubicBezTo>
                  <a:pt x="22463" y="28025"/>
                  <a:pt x="22889" y="28086"/>
                  <a:pt x="23162" y="27965"/>
                </a:cubicBezTo>
                <a:cubicBezTo>
                  <a:pt x="23466" y="27843"/>
                  <a:pt x="23588" y="27630"/>
                  <a:pt x="23405" y="27448"/>
                </a:cubicBezTo>
                <a:cubicBezTo>
                  <a:pt x="23223" y="27265"/>
                  <a:pt x="22797" y="27174"/>
                  <a:pt x="22494" y="27296"/>
                </a:cubicBezTo>
                <a:cubicBezTo>
                  <a:pt x="22190" y="27417"/>
                  <a:pt x="22068" y="27630"/>
                  <a:pt x="22281" y="27813"/>
                </a:cubicBezTo>
                <a:close/>
                <a:moveTo>
                  <a:pt x="23801" y="29606"/>
                </a:moveTo>
                <a:cubicBezTo>
                  <a:pt x="23922" y="29788"/>
                  <a:pt x="24317" y="29879"/>
                  <a:pt x="24621" y="29788"/>
                </a:cubicBezTo>
                <a:cubicBezTo>
                  <a:pt x="24925" y="29697"/>
                  <a:pt x="25077" y="29454"/>
                  <a:pt x="24925" y="29272"/>
                </a:cubicBezTo>
                <a:cubicBezTo>
                  <a:pt x="24773" y="29089"/>
                  <a:pt x="24408" y="28998"/>
                  <a:pt x="24104" y="29089"/>
                </a:cubicBezTo>
                <a:cubicBezTo>
                  <a:pt x="23801" y="29150"/>
                  <a:pt x="23618" y="29424"/>
                  <a:pt x="23801" y="29606"/>
                </a:cubicBezTo>
                <a:close/>
                <a:moveTo>
                  <a:pt x="25351" y="30852"/>
                </a:moveTo>
                <a:cubicBezTo>
                  <a:pt x="24986" y="30974"/>
                  <a:pt x="24834" y="31217"/>
                  <a:pt x="24956" y="31399"/>
                </a:cubicBezTo>
                <a:cubicBezTo>
                  <a:pt x="25077" y="31582"/>
                  <a:pt x="25412" y="31703"/>
                  <a:pt x="25746" y="31582"/>
                </a:cubicBezTo>
                <a:cubicBezTo>
                  <a:pt x="26111" y="31460"/>
                  <a:pt x="26263" y="31247"/>
                  <a:pt x="26141" y="31065"/>
                </a:cubicBezTo>
                <a:cubicBezTo>
                  <a:pt x="26019" y="30852"/>
                  <a:pt x="25655" y="30791"/>
                  <a:pt x="25351" y="30852"/>
                </a:cubicBezTo>
                <a:close/>
                <a:moveTo>
                  <a:pt x="26323" y="32767"/>
                </a:moveTo>
                <a:cubicBezTo>
                  <a:pt x="25989" y="32889"/>
                  <a:pt x="25837" y="33132"/>
                  <a:pt x="25898" y="33345"/>
                </a:cubicBezTo>
                <a:cubicBezTo>
                  <a:pt x="26019" y="33557"/>
                  <a:pt x="26354" y="33648"/>
                  <a:pt x="26658" y="33527"/>
                </a:cubicBezTo>
                <a:cubicBezTo>
                  <a:pt x="27022" y="33405"/>
                  <a:pt x="27174" y="33132"/>
                  <a:pt x="27083" y="32919"/>
                </a:cubicBezTo>
                <a:cubicBezTo>
                  <a:pt x="27022" y="32767"/>
                  <a:pt x="26658" y="32645"/>
                  <a:pt x="26323" y="32767"/>
                </a:cubicBezTo>
                <a:close/>
                <a:moveTo>
                  <a:pt x="27630" y="35685"/>
                </a:moveTo>
                <a:cubicBezTo>
                  <a:pt x="27965" y="35563"/>
                  <a:pt x="28117" y="35259"/>
                  <a:pt x="27995" y="35047"/>
                </a:cubicBezTo>
                <a:cubicBezTo>
                  <a:pt x="27874" y="34804"/>
                  <a:pt x="27539" y="34712"/>
                  <a:pt x="27235" y="34804"/>
                </a:cubicBezTo>
                <a:cubicBezTo>
                  <a:pt x="26901" y="34925"/>
                  <a:pt x="26749" y="35199"/>
                  <a:pt x="26810" y="35472"/>
                </a:cubicBezTo>
                <a:cubicBezTo>
                  <a:pt x="26962" y="35685"/>
                  <a:pt x="27326" y="35807"/>
                  <a:pt x="27630" y="35685"/>
                </a:cubicBezTo>
                <a:close/>
                <a:moveTo>
                  <a:pt x="28694" y="38086"/>
                </a:moveTo>
                <a:cubicBezTo>
                  <a:pt x="28998" y="37965"/>
                  <a:pt x="29150" y="37630"/>
                  <a:pt x="29029" y="37357"/>
                </a:cubicBezTo>
                <a:cubicBezTo>
                  <a:pt x="28907" y="37083"/>
                  <a:pt x="28573" y="36992"/>
                  <a:pt x="28238" y="37083"/>
                </a:cubicBezTo>
                <a:cubicBezTo>
                  <a:pt x="27934" y="37205"/>
                  <a:pt x="27722" y="37509"/>
                  <a:pt x="27843" y="37782"/>
                </a:cubicBezTo>
                <a:cubicBezTo>
                  <a:pt x="27995" y="38056"/>
                  <a:pt x="28360" y="38208"/>
                  <a:pt x="28694" y="38086"/>
                </a:cubicBezTo>
                <a:close/>
                <a:moveTo>
                  <a:pt x="29940" y="40700"/>
                </a:moveTo>
                <a:cubicBezTo>
                  <a:pt x="30244" y="40579"/>
                  <a:pt x="30396" y="40244"/>
                  <a:pt x="30244" y="39940"/>
                </a:cubicBezTo>
                <a:cubicBezTo>
                  <a:pt x="30092" y="39636"/>
                  <a:pt x="29728" y="39515"/>
                  <a:pt x="29424" y="39636"/>
                </a:cubicBezTo>
                <a:cubicBezTo>
                  <a:pt x="29120" y="39758"/>
                  <a:pt x="28968" y="40092"/>
                  <a:pt x="29059" y="40396"/>
                </a:cubicBezTo>
                <a:cubicBezTo>
                  <a:pt x="29241" y="40670"/>
                  <a:pt x="29637" y="40822"/>
                  <a:pt x="29940" y="40700"/>
                </a:cubicBezTo>
                <a:close/>
                <a:moveTo>
                  <a:pt x="31278" y="43466"/>
                </a:moveTo>
                <a:cubicBezTo>
                  <a:pt x="31612" y="43375"/>
                  <a:pt x="31764" y="43010"/>
                  <a:pt x="31612" y="42706"/>
                </a:cubicBezTo>
                <a:cubicBezTo>
                  <a:pt x="31460" y="42402"/>
                  <a:pt x="31065" y="42250"/>
                  <a:pt x="30761" y="42372"/>
                </a:cubicBezTo>
                <a:cubicBezTo>
                  <a:pt x="30427" y="42494"/>
                  <a:pt x="30275" y="42828"/>
                  <a:pt x="30427" y="43132"/>
                </a:cubicBezTo>
                <a:cubicBezTo>
                  <a:pt x="30548" y="43436"/>
                  <a:pt x="30913" y="43588"/>
                  <a:pt x="31278" y="43466"/>
                </a:cubicBezTo>
                <a:close/>
                <a:moveTo>
                  <a:pt x="32554" y="46293"/>
                </a:moveTo>
                <a:cubicBezTo>
                  <a:pt x="32889" y="46171"/>
                  <a:pt x="33041" y="45837"/>
                  <a:pt x="32889" y="45503"/>
                </a:cubicBezTo>
                <a:cubicBezTo>
                  <a:pt x="32737" y="45199"/>
                  <a:pt x="32372" y="45047"/>
                  <a:pt x="32038" y="45138"/>
                </a:cubicBezTo>
                <a:cubicBezTo>
                  <a:pt x="31673" y="45260"/>
                  <a:pt x="31521" y="45594"/>
                  <a:pt x="31673" y="45959"/>
                </a:cubicBezTo>
                <a:cubicBezTo>
                  <a:pt x="31825" y="46263"/>
                  <a:pt x="32220" y="46415"/>
                  <a:pt x="32554" y="46293"/>
                </a:cubicBezTo>
                <a:close/>
                <a:moveTo>
                  <a:pt x="33862" y="49150"/>
                </a:moveTo>
                <a:cubicBezTo>
                  <a:pt x="34196" y="49029"/>
                  <a:pt x="34348" y="48634"/>
                  <a:pt x="34196" y="48330"/>
                </a:cubicBezTo>
                <a:cubicBezTo>
                  <a:pt x="34044" y="48026"/>
                  <a:pt x="33679" y="47874"/>
                  <a:pt x="33314" y="47995"/>
                </a:cubicBezTo>
                <a:cubicBezTo>
                  <a:pt x="32980" y="48117"/>
                  <a:pt x="32828" y="48482"/>
                  <a:pt x="32980" y="48785"/>
                </a:cubicBezTo>
                <a:cubicBezTo>
                  <a:pt x="33132" y="49150"/>
                  <a:pt x="33497" y="49302"/>
                  <a:pt x="33862" y="49150"/>
                </a:cubicBezTo>
                <a:close/>
                <a:moveTo>
                  <a:pt x="35138" y="51977"/>
                </a:moveTo>
                <a:cubicBezTo>
                  <a:pt x="35472" y="51855"/>
                  <a:pt x="35624" y="51491"/>
                  <a:pt x="35472" y="51187"/>
                </a:cubicBezTo>
                <a:cubicBezTo>
                  <a:pt x="35321" y="50883"/>
                  <a:pt x="34956" y="50731"/>
                  <a:pt x="34621" y="50852"/>
                </a:cubicBezTo>
                <a:cubicBezTo>
                  <a:pt x="34287" y="50974"/>
                  <a:pt x="34105" y="51339"/>
                  <a:pt x="34287" y="51643"/>
                </a:cubicBezTo>
                <a:cubicBezTo>
                  <a:pt x="34439" y="51977"/>
                  <a:pt x="34804" y="52129"/>
                  <a:pt x="35138" y="51977"/>
                </a:cubicBezTo>
                <a:close/>
                <a:moveTo>
                  <a:pt x="36384" y="54804"/>
                </a:moveTo>
                <a:cubicBezTo>
                  <a:pt x="36749" y="54682"/>
                  <a:pt x="36901" y="54317"/>
                  <a:pt x="36749" y="54014"/>
                </a:cubicBezTo>
                <a:cubicBezTo>
                  <a:pt x="36597" y="53710"/>
                  <a:pt x="36202" y="53558"/>
                  <a:pt x="35898" y="53710"/>
                </a:cubicBezTo>
                <a:cubicBezTo>
                  <a:pt x="35564" y="53801"/>
                  <a:pt x="35412" y="54196"/>
                  <a:pt x="35564" y="54500"/>
                </a:cubicBezTo>
                <a:cubicBezTo>
                  <a:pt x="35685" y="54804"/>
                  <a:pt x="36080" y="54956"/>
                  <a:pt x="36384" y="54804"/>
                </a:cubicBezTo>
                <a:close/>
                <a:moveTo>
                  <a:pt x="37691" y="57539"/>
                </a:moveTo>
                <a:cubicBezTo>
                  <a:pt x="38026" y="57418"/>
                  <a:pt x="38178" y="57053"/>
                  <a:pt x="38026" y="56780"/>
                </a:cubicBezTo>
                <a:cubicBezTo>
                  <a:pt x="37874" y="56476"/>
                  <a:pt x="37509" y="56354"/>
                  <a:pt x="37205" y="56476"/>
                </a:cubicBezTo>
                <a:cubicBezTo>
                  <a:pt x="36840" y="56597"/>
                  <a:pt x="36688" y="56962"/>
                  <a:pt x="36840" y="57235"/>
                </a:cubicBezTo>
                <a:cubicBezTo>
                  <a:pt x="36962" y="57539"/>
                  <a:pt x="37357" y="57691"/>
                  <a:pt x="37691" y="57539"/>
                </a:cubicBezTo>
                <a:close/>
                <a:moveTo>
                  <a:pt x="38877" y="60245"/>
                </a:moveTo>
                <a:cubicBezTo>
                  <a:pt x="39181" y="60093"/>
                  <a:pt x="39363" y="59728"/>
                  <a:pt x="39242" y="59485"/>
                </a:cubicBezTo>
                <a:cubicBezTo>
                  <a:pt x="39120" y="59181"/>
                  <a:pt x="38755" y="59059"/>
                  <a:pt x="38451" y="59211"/>
                </a:cubicBezTo>
                <a:cubicBezTo>
                  <a:pt x="38117" y="59333"/>
                  <a:pt x="37965" y="59667"/>
                  <a:pt x="38117" y="59971"/>
                </a:cubicBezTo>
                <a:cubicBezTo>
                  <a:pt x="38178" y="60245"/>
                  <a:pt x="38573" y="60336"/>
                  <a:pt x="38877" y="60245"/>
                </a:cubicBezTo>
                <a:close/>
                <a:moveTo>
                  <a:pt x="39059" y="62615"/>
                </a:moveTo>
                <a:cubicBezTo>
                  <a:pt x="39120" y="62919"/>
                  <a:pt x="39485" y="63041"/>
                  <a:pt x="39819" y="62919"/>
                </a:cubicBezTo>
                <a:cubicBezTo>
                  <a:pt x="40153" y="62767"/>
                  <a:pt x="40305" y="62433"/>
                  <a:pt x="40245" y="62129"/>
                </a:cubicBezTo>
                <a:cubicBezTo>
                  <a:pt x="40153" y="61825"/>
                  <a:pt x="39819" y="61704"/>
                  <a:pt x="39485" y="61825"/>
                </a:cubicBezTo>
                <a:cubicBezTo>
                  <a:pt x="39120" y="61977"/>
                  <a:pt x="38938" y="62372"/>
                  <a:pt x="39059" y="62615"/>
                </a:cubicBezTo>
                <a:close/>
                <a:moveTo>
                  <a:pt x="39789" y="65412"/>
                </a:moveTo>
                <a:cubicBezTo>
                  <a:pt x="39849" y="65716"/>
                  <a:pt x="40184" y="65807"/>
                  <a:pt x="40488" y="65716"/>
                </a:cubicBezTo>
                <a:cubicBezTo>
                  <a:pt x="40853" y="65564"/>
                  <a:pt x="41035" y="65199"/>
                  <a:pt x="40944" y="64895"/>
                </a:cubicBezTo>
                <a:cubicBezTo>
                  <a:pt x="40883" y="64591"/>
                  <a:pt x="40579" y="64500"/>
                  <a:pt x="40245" y="64652"/>
                </a:cubicBezTo>
                <a:cubicBezTo>
                  <a:pt x="39941" y="64743"/>
                  <a:pt x="39697" y="65108"/>
                  <a:pt x="39789" y="65412"/>
                </a:cubicBezTo>
                <a:close/>
                <a:moveTo>
                  <a:pt x="40397" y="68147"/>
                </a:moveTo>
                <a:cubicBezTo>
                  <a:pt x="40457" y="68451"/>
                  <a:pt x="40761" y="68543"/>
                  <a:pt x="41096" y="68391"/>
                </a:cubicBezTo>
                <a:cubicBezTo>
                  <a:pt x="41460" y="68239"/>
                  <a:pt x="41673" y="67904"/>
                  <a:pt x="41612" y="67600"/>
                </a:cubicBezTo>
                <a:cubicBezTo>
                  <a:pt x="41521" y="67296"/>
                  <a:pt x="41217" y="67175"/>
                  <a:pt x="40883" y="67327"/>
                </a:cubicBezTo>
                <a:cubicBezTo>
                  <a:pt x="40549" y="67479"/>
                  <a:pt x="40305" y="67844"/>
                  <a:pt x="40397" y="68147"/>
                </a:cubicBezTo>
                <a:close/>
                <a:moveTo>
                  <a:pt x="42160" y="70275"/>
                </a:moveTo>
                <a:cubicBezTo>
                  <a:pt x="42099" y="69971"/>
                  <a:pt x="41795" y="69850"/>
                  <a:pt x="41460" y="70002"/>
                </a:cubicBezTo>
                <a:cubicBezTo>
                  <a:pt x="41096" y="70154"/>
                  <a:pt x="40853" y="70488"/>
                  <a:pt x="40913" y="70792"/>
                </a:cubicBezTo>
                <a:cubicBezTo>
                  <a:pt x="41005" y="71096"/>
                  <a:pt x="41339" y="71187"/>
                  <a:pt x="41673" y="71035"/>
                </a:cubicBezTo>
                <a:cubicBezTo>
                  <a:pt x="42008" y="70913"/>
                  <a:pt x="42251" y="70579"/>
                  <a:pt x="42160" y="70275"/>
                </a:cubicBezTo>
                <a:close/>
                <a:moveTo>
                  <a:pt x="42767" y="72859"/>
                </a:moveTo>
                <a:cubicBezTo>
                  <a:pt x="42707" y="72585"/>
                  <a:pt x="42403" y="72464"/>
                  <a:pt x="42008" y="72616"/>
                </a:cubicBezTo>
                <a:cubicBezTo>
                  <a:pt x="41673" y="72768"/>
                  <a:pt x="41400" y="73132"/>
                  <a:pt x="41491" y="73406"/>
                </a:cubicBezTo>
                <a:cubicBezTo>
                  <a:pt x="41552" y="73679"/>
                  <a:pt x="41916" y="73801"/>
                  <a:pt x="42281" y="73619"/>
                </a:cubicBezTo>
                <a:cubicBezTo>
                  <a:pt x="42615" y="73467"/>
                  <a:pt x="42859" y="73102"/>
                  <a:pt x="42767" y="72859"/>
                </a:cubicBezTo>
                <a:close/>
                <a:moveTo>
                  <a:pt x="43497" y="75290"/>
                </a:moveTo>
                <a:cubicBezTo>
                  <a:pt x="43436" y="75017"/>
                  <a:pt x="43071" y="74926"/>
                  <a:pt x="42707" y="75078"/>
                </a:cubicBezTo>
                <a:cubicBezTo>
                  <a:pt x="42312" y="75230"/>
                  <a:pt x="42099" y="75625"/>
                  <a:pt x="42160" y="75838"/>
                </a:cubicBezTo>
                <a:cubicBezTo>
                  <a:pt x="42251" y="76111"/>
                  <a:pt x="42676" y="76172"/>
                  <a:pt x="43011" y="75990"/>
                </a:cubicBezTo>
                <a:cubicBezTo>
                  <a:pt x="43375" y="75898"/>
                  <a:pt x="43588" y="75534"/>
                  <a:pt x="43497" y="75290"/>
                </a:cubicBezTo>
                <a:close/>
                <a:moveTo>
                  <a:pt x="43892" y="78725"/>
                </a:moveTo>
                <a:cubicBezTo>
                  <a:pt x="44226" y="78573"/>
                  <a:pt x="44439" y="78208"/>
                  <a:pt x="44348" y="77904"/>
                </a:cubicBezTo>
                <a:cubicBezTo>
                  <a:pt x="44257" y="77600"/>
                  <a:pt x="43892" y="77479"/>
                  <a:pt x="43527" y="77631"/>
                </a:cubicBezTo>
                <a:cubicBezTo>
                  <a:pt x="43163" y="77783"/>
                  <a:pt x="42919" y="78178"/>
                  <a:pt x="43041" y="78482"/>
                </a:cubicBezTo>
                <a:cubicBezTo>
                  <a:pt x="43132" y="78816"/>
                  <a:pt x="43527" y="78877"/>
                  <a:pt x="43892" y="78725"/>
                </a:cubicBezTo>
                <a:close/>
                <a:moveTo>
                  <a:pt x="44409" y="80397"/>
                </a:moveTo>
                <a:cubicBezTo>
                  <a:pt x="44074" y="80549"/>
                  <a:pt x="43831" y="80944"/>
                  <a:pt x="43922" y="81248"/>
                </a:cubicBezTo>
                <a:cubicBezTo>
                  <a:pt x="43983" y="81552"/>
                  <a:pt x="44378" y="81674"/>
                  <a:pt x="44743" y="81491"/>
                </a:cubicBezTo>
                <a:cubicBezTo>
                  <a:pt x="45108" y="81370"/>
                  <a:pt x="45290" y="80974"/>
                  <a:pt x="45199" y="80701"/>
                </a:cubicBezTo>
                <a:cubicBezTo>
                  <a:pt x="45108" y="80366"/>
                  <a:pt x="44743" y="80215"/>
                  <a:pt x="44409" y="80397"/>
                </a:cubicBezTo>
                <a:close/>
                <a:moveTo>
                  <a:pt x="45199" y="83072"/>
                </a:moveTo>
                <a:cubicBezTo>
                  <a:pt x="44865" y="83224"/>
                  <a:pt x="44652" y="83558"/>
                  <a:pt x="44743" y="83862"/>
                </a:cubicBezTo>
                <a:cubicBezTo>
                  <a:pt x="44834" y="84166"/>
                  <a:pt x="45199" y="84288"/>
                  <a:pt x="45564" y="84136"/>
                </a:cubicBezTo>
                <a:cubicBezTo>
                  <a:pt x="45898" y="83984"/>
                  <a:pt x="46081" y="83649"/>
                  <a:pt x="46020" y="83345"/>
                </a:cubicBezTo>
                <a:cubicBezTo>
                  <a:pt x="45898" y="83072"/>
                  <a:pt x="45564" y="82920"/>
                  <a:pt x="45199" y="83072"/>
                </a:cubicBezTo>
                <a:close/>
                <a:moveTo>
                  <a:pt x="46050" y="85777"/>
                </a:moveTo>
                <a:cubicBezTo>
                  <a:pt x="45716" y="85929"/>
                  <a:pt x="45503" y="86263"/>
                  <a:pt x="45594" y="86567"/>
                </a:cubicBezTo>
                <a:cubicBezTo>
                  <a:pt x="45655" y="86871"/>
                  <a:pt x="46050" y="86993"/>
                  <a:pt x="46385" y="86841"/>
                </a:cubicBezTo>
                <a:cubicBezTo>
                  <a:pt x="46719" y="86689"/>
                  <a:pt x="46871" y="86324"/>
                  <a:pt x="46810" y="86020"/>
                </a:cubicBezTo>
                <a:cubicBezTo>
                  <a:pt x="46719" y="85716"/>
                  <a:pt x="46385" y="85625"/>
                  <a:pt x="46050" y="85777"/>
                </a:cubicBezTo>
                <a:close/>
                <a:moveTo>
                  <a:pt x="46932" y="88391"/>
                </a:moveTo>
                <a:cubicBezTo>
                  <a:pt x="46567" y="88543"/>
                  <a:pt x="46385" y="88877"/>
                  <a:pt x="46506" y="89151"/>
                </a:cubicBezTo>
                <a:cubicBezTo>
                  <a:pt x="46628" y="89455"/>
                  <a:pt x="46962" y="89576"/>
                  <a:pt x="47296" y="89424"/>
                </a:cubicBezTo>
                <a:cubicBezTo>
                  <a:pt x="47631" y="89272"/>
                  <a:pt x="47783" y="88908"/>
                  <a:pt x="47692" y="88664"/>
                </a:cubicBezTo>
                <a:cubicBezTo>
                  <a:pt x="47600" y="88391"/>
                  <a:pt x="47266" y="88269"/>
                  <a:pt x="46932" y="88391"/>
                </a:cubicBezTo>
                <a:close/>
                <a:moveTo>
                  <a:pt x="47904" y="91035"/>
                </a:moveTo>
                <a:cubicBezTo>
                  <a:pt x="47600" y="91187"/>
                  <a:pt x="47418" y="91552"/>
                  <a:pt x="47540" y="91795"/>
                </a:cubicBezTo>
                <a:cubicBezTo>
                  <a:pt x="47631" y="92099"/>
                  <a:pt x="48026" y="92221"/>
                  <a:pt x="48330" y="92069"/>
                </a:cubicBezTo>
                <a:cubicBezTo>
                  <a:pt x="48634" y="91917"/>
                  <a:pt x="48786" y="91582"/>
                  <a:pt x="48664" y="91309"/>
                </a:cubicBezTo>
                <a:cubicBezTo>
                  <a:pt x="48543" y="91035"/>
                  <a:pt x="48208" y="90883"/>
                  <a:pt x="47904" y="91035"/>
                </a:cubicBezTo>
                <a:close/>
                <a:moveTo>
                  <a:pt x="48999" y="93710"/>
                </a:moveTo>
                <a:cubicBezTo>
                  <a:pt x="48695" y="93832"/>
                  <a:pt x="48543" y="94166"/>
                  <a:pt x="48664" y="94470"/>
                </a:cubicBezTo>
                <a:cubicBezTo>
                  <a:pt x="48816" y="94774"/>
                  <a:pt x="49151" y="94896"/>
                  <a:pt x="49455" y="94774"/>
                </a:cubicBezTo>
                <a:cubicBezTo>
                  <a:pt x="49758" y="94652"/>
                  <a:pt x="49880" y="94318"/>
                  <a:pt x="49758" y="94014"/>
                </a:cubicBezTo>
                <a:cubicBezTo>
                  <a:pt x="49667" y="93710"/>
                  <a:pt x="49303" y="93558"/>
                  <a:pt x="48999" y="93710"/>
                </a:cubicBezTo>
                <a:close/>
                <a:moveTo>
                  <a:pt x="18360" y="27296"/>
                </a:moveTo>
                <a:cubicBezTo>
                  <a:pt x="18664" y="27174"/>
                  <a:pt x="18724" y="26931"/>
                  <a:pt x="18512" y="26749"/>
                </a:cubicBezTo>
                <a:cubicBezTo>
                  <a:pt x="18269" y="26566"/>
                  <a:pt x="17782" y="26506"/>
                  <a:pt x="17478" y="26597"/>
                </a:cubicBezTo>
                <a:cubicBezTo>
                  <a:pt x="17174" y="26718"/>
                  <a:pt x="17144" y="26931"/>
                  <a:pt x="17357" y="27144"/>
                </a:cubicBezTo>
                <a:cubicBezTo>
                  <a:pt x="17600" y="27326"/>
                  <a:pt x="18056" y="27417"/>
                  <a:pt x="18360" y="27296"/>
                </a:cubicBezTo>
                <a:close/>
                <a:moveTo>
                  <a:pt x="19332" y="28876"/>
                </a:moveTo>
                <a:cubicBezTo>
                  <a:pt x="19515" y="29089"/>
                  <a:pt x="19910" y="29150"/>
                  <a:pt x="20244" y="29028"/>
                </a:cubicBezTo>
                <a:cubicBezTo>
                  <a:pt x="20548" y="28937"/>
                  <a:pt x="20670" y="28664"/>
                  <a:pt x="20487" y="28481"/>
                </a:cubicBezTo>
                <a:cubicBezTo>
                  <a:pt x="20275" y="28268"/>
                  <a:pt x="19879" y="28208"/>
                  <a:pt x="19576" y="28329"/>
                </a:cubicBezTo>
                <a:cubicBezTo>
                  <a:pt x="19241" y="28481"/>
                  <a:pt x="19150" y="28694"/>
                  <a:pt x="19332" y="28876"/>
                </a:cubicBezTo>
                <a:close/>
                <a:moveTo>
                  <a:pt x="20822" y="30670"/>
                </a:moveTo>
                <a:cubicBezTo>
                  <a:pt x="20974" y="30852"/>
                  <a:pt x="21308" y="30943"/>
                  <a:pt x="21642" y="30822"/>
                </a:cubicBezTo>
                <a:cubicBezTo>
                  <a:pt x="21946" y="30700"/>
                  <a:pt x="22098" y="30457"/>
                  <a:pt x="21946" y="30244"/>
                </a:cubicBezTo>
                <a:cubicBezTo>
                  <a:pt x="21825" y="30062"/>
                  <a:pt x="21430" y="30001"/>
                  <a:pt x="21126" y="30092"/>
                </a:cubicBezTo>
                <a:cubicBezTo>
                  <a:pt x="20822" y="30244"/>
                  <a:pt x="20700" y="30487"/>
                  <a:pt x="20822" y="30670"/>
                </a:cubicBezTo>
                <a:close/>
                <a:moveTo>
                  <a:pt x="22007" y="32524"/>
                </a:moveTo>
                <a:cubicBezTo>
                  <a:pt x="22098" y="32737"/>
                  <a:pt x="22463" y="32797"/>
                  <a:pt x="22767" y="32676"/>
                </a:cubicBezTo>
                <a:cubicBezTo>
                  <a:pt x="23071" y="32585"/>
                  <a:pt x="23253" y="32311"/>
                  <a:pt x="23132" y="32068"/>
                </a:cubicBezTo>
                <a:cubicBezTo>
                  <a:pt x="23010" y="31886"/>
                  <a:pt x="22676" y="31825"/>
                  <a:pt x="22342" y="31916"/>
                </a:cubicBezTo>
                <a:cubicBezTo>
                  <a:pt x="22038" y="32068"/>
                  <a:pt x="21886" y="32341"/>
                  <a:pt x="22007" y="32524"/>
                </a:cubicBezTo>
                <a:close/>
                <a:moveTo>
                  <a:pt x="24135" y="34044"/>
                </a:moveTo>
                <a:cubicBezTo>
                  <a:pt x="24013" y="33831"/>
                  <a:pt x="23679" y="33740"/>
                  <a:pt x="23375" y="33892"/>
                </a:cubicBezTo>
                <a:cubicBezTo>
                  <a:pt x="23071" y="34013"/>
                  <a:pt x="22858" y="34317"/>
                  <a:pt x="22980" y="34500"/>
                </a:cubicBezTo>
                <a:cubicBezTo>
                  <a:pt x="23101" y="34743"/>
                  <a:pt x="23405" y="34804"/>
                  <a:pt x="23740" y="34682"/>
                </a:cubicBezTo>
                <a:cubicBezTo>
                  <a:pt x="24044" y="34560"/>
                  <a:pt x="24226" y="34287"/>
                  <a:pt x="24135" y="34044"/>
                </a:cubicBezTo>
                <a:close/>
                <a:moveTo>
                  <a:pt x="24682" y="36840"/>
                </a:moveTo>
                <a:cubicBezTo>
                  <a:pt x="24986" y="36718"/>
                  <a:pt x="25199" y="36414"/>
                  <a:pt x="25077" y="36141"/>
                </a:cubicBezTo>
                <a:cubicBezTo>
                  <a:pt x="24956" y="35928"/>
                  <a:pt x="24621" y="35807"/>
                  <a:pt x="24317" y="35959"/>
                </a:cubicBezTo>
                <a:cubicBezTo>
                  <a:pt x="24013" y="36080"/>
                  <a:pt x="23861" y="36384"/>
                  <a:pt x="23922" y="36597"/>
                </a:cubicBezTo>
                <a:cubicBezTo>
                  <a:pt x="24044" y="36870"/>
                  <a:pt x="24378" y="36992"/>
                  <a:pt x="24682" y="36840"/>
                </a:cubicBezTo>
                <a:close/>
                <a:moveTo>
                  <a:pt x="25746" y="39211"/>
                </a:moveTo>
                <a:cubicBezTo>
                  <a:pt x="26080" y="39120"/>
                  <a:pt x="26202" y="38755"/>
                  <a:pt x="26111" y="38512"/>
                </a:cubicBezTo>
                <a:cubicBezTo>
                  <a:pt x="25989" y="38238"/>
                  <a:pt x="25655" y="38117"/>
                  <a:pt x="25290" y="38269"/>
                </a:cubicBezTo>
                <a:cubicBezTo>
                  <a:pt x="24986" y="38390"/>
                  <a:pt x="24834" y="38725"/>
                  <a:pt x="24956" y="38998"/>
                </a:cubicBezTo>
                <a:cubicBezTo>
                  <a:pt x="25077" y="39211"/>
                  <a:pt x="25412" y="39332"/>
                  <a:pt x="25746" y="39211"/>
                </a:cubicBezTo>
                <a:close/>
                <a:moveTo>
                  <a:pt x="27022" y="41855"/>
                </a:moveTo>
                <a:cubicBezTo>
                  <a:pt x="27326" y="41734"/>
                  <a:pt x="27478" y="41399"/>
                  <a:pt x="27326" y="41095"/>
                </a:cubicBezTo>
                <a:cubicBezTo>
                  <a:pt x="27174" y="40791"/>
                  <a:pt x="26779" y="40670"/>
                  <a:pt x="26475" y="40791"/>
                </a:cubicBezTo>
                <a:cubicBezTo>
                  <a:pt x="26171" y="40883"/>
                  <a:pt x="26019" y="41217"/>
                  <a:pt x="26171" y="41551"/>
                </a:cubicBezTo>
                <a:cubicBezTo>
                  <a:pt x="26323" y="41795"/>
                  <a:pt x="26719" y="41946"/>
                  <a:pt x="27022" y="41855"/>
                </a:cubicBezTo>
                <a:close/>
                <a:moveTo>
                  <a:pt x="28299" y="44591"/>
                </a:moveTo>
                <a:cubicBezTo>
                  <a:pt x="28603" y="44469"/>
                  <a:pt x="28755" y="44135"/>
                  <a:pt x="28603" y="43831"/>
                </a:cubicBezTo>
                <a:cubicBezTo>
                  <a:pt x="28451" y="43497"/>
                  <a:pt x="28117" y="43375"/>
                  <a:pt x="27782" y="43466"/>
                </a:cubicBezTo>
                <a:cubicBezTo>
                  <a:pt x="27478" y="43588"/>
                  <a:pt x="27326" y="43922"/>
                  <a:pt x="27478" y="44226"/>
                </a:cubicBezTo>
                <a:cubicBezTo>
                  <a:pt x="27630" y="44591"/>
                  <a:pt x="27995" y="44743"/>
                  <a:pt x="28299" y="44591"/>
                </a:cubicBezTo>
                <a:close/>
                <a:moveTo>
                  <a:pt x="29545" y="47418"/>
                </a:moveTo>
                <a:cubicBezTo>
                  <a:pt x="29880" y="47296"/>
                  <a:pt x="30001" y="46962"/>
                  <a:pt x="29910" y="46627"/>
                </a:cubicBezTo>
                <a:cubicBezTo>
                  <a:pt x="29758" y="46323"/>
                  <a:pt x="29393" y="46171"/>
                  <a:pt x="29059" y="46293"/>
                </a:cubicBezTo>
                <a:cubicBezTo>
                  <a:pt x="28755" y="46415"/>
                  <a:pt x="28603" y="46749"/>
                  <a:pt x="28725" y="47053"/>
                </a:cubicBezTo>
                <a:cubicBezTo>
                  <a:pt x="28877" y="47387"/>
                  <a:pt x="29241" y="47539"/>
                  <a:pt x="29545" y="47418"/>
                </a:cubicBezTo>
                <a:close/>
                <a:moveTo>
                  <a:pt x="30761" y="50275"/>
                </a:moveTo>
                <a:cubicBezTo>
                  <a:pt x="31126" y="50153"/>
                  <a:pt x="31278" y="49819"/>
                  <a:pt x="31126" y="49485"/>
                </a:cubicBezTo>
                <a:cubicBezTo>
                  <a:pt x="30974" y="49181"/>
                  <a:pt x="30609" y="49029"/>
                  <a:pt x="30275" y="49150"/>
                </a:cubicBezTo>
                <a:cubicBezTo>
                  <a:pt x="29940" y="49241"/>
                  <a:pt x="29788" y="49576"/>
                  <a:pt x="29940" y="49941"/>
                </a:cubicBezTo>
                <a:cubicBezTo>
                  <a:pt x="30092" y="50244"/>
                  <a:pt x="30457" y="50396"/>
                  <a:pt x="30761" y="50275"/>
                </a:cubicBezTo>
                <a:close/>
                <a:moveTo>
                  <a:pt x="32038" y="53132"/>
                </a:moveTo>
                <a:cubicBezTo>
                  <a:pt x="32372" y="53010"/>
                  <a:pt x="32524" y="52676"/>
                  <a:pt x="32403" y="52372"/>
                </a:cubicBezTo>
                <a:cubicBezTo>
                  <a:pt x="32251" y="52068"/>
                  <a:pt x="31886" y="51916"/>
                  <a:pt x="31521" y="52038"/>
                </a:cubicBezTo>
                <a:cubicBezTo>
                  <a:pt x="31187" y="52129"/>
                  <a:pt x="31035" y="52463"/>
                  <a:pt x="31156" y="52798"/>
                </a:cubicBezTo>
                <a:cubicBezTo>
                  <a:pt x="31308" y="53102"/>
                  <a:pt x="31673" y="53254"/>
                  <a:pt x="32038" y="53132"/>
                </a:cubicBezTo>
                <a:close/>
                <a:moveTo>
                  <a:pt x="33284" y="55928"/>
                </a:moveTo>
                <a:cubicBezTo>
                  <a:pt x="33618" y="55837"/>
                  <a:pt x="33801" y="55473"/>
                  <a:pt x="33679" y="55169"/>
                </a:cubicBezTo>
                <a:cubicBezTo>
                  <a:pt x="33527" y="54865"/>
                  <a:pt x="33132" y="54713"/>
                  <a:pt x="32798" y="54834"/>
                </a:cubicBezTo>
                <a:cubicBezTo>
                  <a:pt x="32463" y="54956"/>
                  <a:pt x="32251" y="55290"/>
                  <a:pt x="32403" y="55594"/>
                </a:cubicBezTo>
                <a:cubicBezTo>
                  <a:pt x="32524" y="55898"/>
                  <a:pt x="32950" y="56050"/>
                  <a:pt x="33284" y="55928"/>
                </a:cubicBezTo>
                <a:close/>
                <a:moveTo>
                  <a:pt x="34561" y="58664"/>
                </a:moveTo>
                <a:cubicBezTo>
                  <a:pt x="34925" y="58573"/>
                  <a:pt x="35108" y="58208"/>
                  <a:pt x="34956" y="57904"/>
                </a:cubicBezTo>
                <a:cubicBezTo>
                  <a:pt x="34804" y="57600"/>
                  <a:pt x="34439" y="57448"/>
                  <a:pt x="34044" y="57570"/>
                </a:cubicBezTo>
                <a:cubicBezTo>
                  <a:pt x="33710" y="57691"/>
                  <a:pt x="33527" y="58026"/>
                  <a:pt x="33679" y="58330"/>
                </a:cubicBezTo>
                <a:cubicBezTo>
                  <a:pt x="33801" y="58634"/>
                  <a:pt x="34226" y="58786"/>
                  <a:pt x="34561" y="58664"/>
                </a:cubicBezTo>
                <a:close/>
                <a:moveTo>
                  <a:pt x="35776" y="61369"/>
                </a:moveTo>
                <a:cubicBezTo>
                  <a:pt x="36141" y="61248"/>
                  <a:pt x="36324" y="60913"/>
                  <a:pt x="36202" y="60609"/>
                </a:cubicBezTo>
                <a:cubicBezTo>
                  <a:pt x="36080" y="60305"/>
                  <a:pt x="35716" y="60184"/>
                  <a:pt x="35321" y="60305"/>
                </a:cubicBezTo>
                <a:cubicBezTo>
                  <a:pt x="34986" y="60427"/>
                  <a:pt x="34804" y="60761"/>
                  <a:pt x="34925" y="61035"/>
                </a:cubicBezTo>
                <a:cubicBezTo>
                  <a:pt x="35077" y="61339"/>
                  <a:pt x="35442" y="61491"/>
                  <a:pt x="35776" y="61369"/>
                </a:cubicBezTo>
                <a:close/>
                <a:moveTo>
                  <a:pt x="35898" y="63771"/>
                </a:moveTo>
                <a:cubicBezTo>
                  <a:pt x="35989" y="64074"/>
                  <a:pt x="36354" y="64226"/>
                  <a:pt x="36688" y="64105"/>
                </a:cubicBezTo>
                <a:cubicBezTo>
                  <a:pt x="37053" y="63983"/>
                  <a:pt x="37266" y="63649"/>
                  <a:pt x="37144" y="63345"/>
                </a:cubicBezTo>
                <a:cubicBezTo>
                  <a:pt x="37083" y="63041"/>
                  <a:pt x="36688" y="62889"/>
                  <a:pt x="36354" y="63011"/>
                </a:cubicBezTo>
                <a:cubicBezTo>
                  <a:pt x="36020" y="63132"/>
                  <a:pt x="35776" y="63467"/>
                  <a:pt x="35898" y="63771"/>
                </a:cubicBezTo>
                <a:close/>
                <a:moveTo>
                  <a:pt x="36658" y="66506"/>
                </a:moveTo>
                <a:cubicBezTo>
                  <a:pt x="36749" y="66810"/>
                  <a:pt x="37083" y="66962"/>
                  <a:pt x="37418" y="66840"/>
                </a:cubicBezTo>
                <a:cubicBezTo>
                  <a:pt x="37752" y="66719"/>
                  <a:pt x="37995" y="66385"/>
                  <a:pt x="37904" y="66081"/>
                </a:cubicBezTo>
                <a:cubicBezTo>
                  <a:pt x="37843" y="65777"/>
                  <a:pt x="37509" y="65625"/>
                  <a:pt x="37144" y="65746"/>
                </a:cubicBezTo>
                <a:cubicBezTo>
                  <a:pt x="36810" y="65868"/>
                  <a:pt x="36597" y="66202"/>
                  <a:pt x="36658" y="66506"/>
                </a:cubicBezTo>
                <a:close/>
                <a:moveTo>
                  <a:pt x="38482" y="68816"/>
                </a:moveTo>
                <a:cubicBezTo>
                  <a:pt x="38421" y="68512"/>
                  <a:pt x="38117" y="68360"/>
                  <a:pt x="37752" y="68482"/>
                </a:cubicBezTo>
                <a:cubicBezTo>
                  <a:pt x="37418" y="68603"/>
                  <a:pt x="37205" y="68938"/>
                  <a:pt x="37266" y="69211"/>
                </a:cubicBezTo>
                <a:cubicBezTo>
                  <a:pt x="37357" y="69515"/>
                  <a:pt x="37661" y="69667"/>
                  <a:pt x="37995" y="69546"/>
                </a:cubicBezTo>
                <a:cubicBezTo>
                  <a:pt x="38330" y="69454"/>
                  <a:pt x="38573" y="69120"/>
                  <a:pt x="38482" y="68816"/>
                </a:cubicBezTo>
                <a:close/>
                <a:moveTo>
                  <a:pt x="39029" y="71521"/>
                </a:moveTo>
                <a:cubicBezTo>
                  <a:pt x="38938" y="71217"/>
                  <a:pt x="38634" y="71096"/>
                  <a:pt x="38299" y="71187"/>
                </a:cubicBezTo>
                <a:cubicBezTo>
                  <a:pt x="37965" y="71278"/>
                  <a:pt x="37722" y="71582"/>
                  <a:pt x="37813" y="71886"/>
                </a:cubicBezTo>
                <a:cubicBezTo>
                  <a:pt x="37874" y="72190"/>
                  <a:pt x="38178" y="72342"/>
                  <a:pt x="38512" y="72251"/>
                </a:cubicBezTo>
                <a:cubicBezTo>
                  <a:pt x="38877" y="72160"/>
                  <a:pt x="39090" y="71825"/>
                  <a:pt x="39029" y="71521"/>
                </a:cubicBezTo>
                <a:close/>
                <a:moveTo>
                  <a:pt x="39576" y="74135"/>
                </a:moveTo>
                <a:cubicBezTo>
                  <a:pt x="39515" y="73862"/>
                  <a:pt x="39211" y="73710"/>
                  <a:pt x="38907" y="73831"/>
                </a:cubicBezTo>
                <a:cubicBezTo>
                  <a:pt x="38603" y="73953"/>
                  <a:pt x="38360" y="74257"/>
                  <a:pt x="38451" y="74531"/>
                </a:cubicBezTo>
                <a:cubicBezTo>
                  <a:pt x="38512" y="74774"/>
                  <a:pt x="38816" y="74926"/>
                  <a:pt x="39181" y="74834"/>
                </a:cubicBezTo>
                <a:cubicBezTo>
                  <a:pt x="39424" y="74743"/>
                  <a:pt x="39667" y="74439"/>
                  <a:pt x="39576" y="74135"/>
                </a:cubicBezTo>
                <a:close/>
                <a:moveTo>
                  <a:pt x="39849" y="77327"/>
                </a:moveTo>
                <a:cubicBezTo>
                  <a:pt x="40153" y="77205"/>
                  <a:pt x="40336" y="76901"/>
                  <a:pt x="40275" y="76628"/>
                </a:cubicBezTo>
                <a:cubicBezTo>
                  <a:pt x="40184" y="76385"/>
                  <a:pt x="39849" y="76263"/>
                  <a:pt x="39546" y="76385"/>
                </a:cubicBezTo>
                <a:cubicBezTo>
                  <a:pt x="39242" y="76506"/>
                  <a:pt x="39059" y="76810"/>
                  <a:pt x="39120" y="77053"/>
                </a:cubicBezTo>
                <a:cubicBezTo>
                  <a:pt x="39211" y="77327"/>
                  <a:pt x="39546" y="77449"/>
                  <a:pt x="39849" y="77327"/>
                </a:cubicBezTo>
                <a:close/>
                <a:moveTo>
                  <a:pt x="40427" y="78938"/>
                </a:moveTo>
                <a:cubicBezTo>
                  <a:pt x="40123" y="79029"/>
                  <a:pt x="39941" y="79394"/>
                  <a:pt x="40032" y="79698"/>
                </a:cubicBezTo>
                <a:cubicBezTo>
                  <a:pt x="40153" y="80002"/>
                  <a:pt x="40457" y="80154"/>
                  <a:pt x="40792" y="80032"/>
                </a:cubicBezTo>
                <a:cubicBezTo>
                  <a:pt x="41096" y="79911"/>
                  <a:pt x="41308" y="79576"/>
                  <a:pt x="41187" y="79272"/>
                </a:cubicBezTo>
                <a:cubicBezTo>
                  <a:pt x="41065" y="78968"/>
                  <a:pt x="40731" y="78816"/>
                  <a:pt x="40427" y="78938"/>
                </a:cubicBezTo>
                <a:close/>
                <a:moveTo>
                  <a:pt x="41339" y="81613"/>
                </a:moveTo>
                <a:cubicBezTo>
                  <a:pt x="41035" y="81734"/>
                  <a:pt x="40853" y="82069"/>
                  <a:pt x="40944" y="82342"/>
                </a:cubicBezTo>
                <a:cubicBezTo>
                  <a:pt x="41035" y="82646"/>
                  <a:pt x="41369" y="82798"/>
                  <a:pt x="41673" y="82646"/>
                </a:cubicBezTo>
                <a:cubicBezTo>
                  <a:pt x="41977" y="82525"/>
                  <a:pt x="42190" y="82190"/>
                  <a:pt x="42068" y="81917"/>
                </a:cubicBezTo>
                <a:cubicBezTo>
                  <a:pt x="41977" y="81674"/>
                  <a:pt x="41643" y="81491"/>
                  <a:pt x="41339" y="81613"/>
                </a:cubicBezTo>
                <a:close/>
                <a:moveTo>
                  <a:pt x="42160" y="84318"/>
                </a:moveTo>
                <a:cubicBezTo>
                  <a:pt x="41856" y="84440"/>
                  <a:pt x="41673" y="84774"/>
                  <a:pt x="41764" y="85047"/>
                </a:cubicBezTo>
                <a:cubicBezTo>
                  <a:pt x="41825" y="85351"/>
                  <a:pt x="42160" y="85473"/>
                  <a:pt x="42463" y="85351"/>
                </a:cubicBezTo>
                <a:cubicBezTo>
                  <a:pt x="42798" y="85230"/>
                  <a:pt x="42980" y="84895"/>
                  <a:pt x="42889" y="84622"/>
                </a:cubicBezTo>
                <a:cubicBezTo>
                  <a:pt x="42828" y="84318"/>
                  <a:pt x="42524" y="84196"/>
                  <a:pt x="42160" y="84318"/>
                </a:cubicBezTo>
                <a:close/>
                <a:moveTo>
                  <a:pt x="43011" y="86932"/>
                </a:moveTo>
                <a:cubicBezTo>
                  <a:pt x="42707" y="87054"/>
                  <a:pt x="42524" y="87357"/>
                  <a:pt x="42585" y="87661"/>
                </a:cubicBezTo>
                <a:cubicBezTo>
                  <a:pt x="42676" y="87965"/>
                  <a:pt x="43011" y="88087"/>
                  <a:pt x="43345" y="87965"/>
                </a:cubicBezTo>
                <a:cubicBezTo>
                  <a:pt x="43649" y="87844"/>
                  <a:pt x="43831" y="87509"/>
                  <a:pt x="43771" y="87236"/>
                </a:cubicBezTo>
                <a:cubicBezTo>
                  <a:pt x="43679" y="86993"/>
                  <a:pt x="43345" y="86810"/>
                  <a:pt x="43011" y="86932"/>
                </a:cubicBezTo>
                <a:close/>
                <a:moveTo>
                  <a:pt x="43892" y="89576"/>
                </a:moveTo>
                <a:cubicBezTo>
                  <a:pt x="43527" y="89668"/>
                  <a:pt x="43375" y="89971"/>
                  <a:pt x="43467" y="90275"/>
                </a:cubicBezTo>
                <a:cubicBezTo>
                  <a:pt x="43588" y="90579"/>
                  <a:pt x="43922" y="90701"/>
                  <a:pt x="44226" y="90579"/>
                </a:cubicBezTo>
                <a:cubicBezTo>
                  <a:pt x="44561" y="90488"/>
                  <a:pt x="44713" y="90123"/>
                  <a:pt x="44652" y="89880"/>
                </a:cubicBezTo>
                <a:cubicBezTo>
                  <a:pt x="44561" y="89607"/>
                  <a:pt x="44226" y="89455"/>
                  <a:pt x="43892" y="89576"/>
                </a:cubicBezTo>
                <a:close/>
                <a:moveTo>
                  <a:pt x="44865" y="92190"/>
                </a:moveTo>
                <a:cubicBezTo>
                  <a:pt x="44530" y="92312"/>
                  <a:pt x="44378" y="92616"/>
                  <a:pt x="44500" y="92889"/>
                </a:cubicBezTo>
                <a:cubicBezTo>
                  <a:pt x="44591" y="93224"/>
                  <a:pt x="44986" y="93315"/>
                  <a:pt x="45290" y="93224"/>
                </a:cubicBezTo>
                <a:cubicBezTo>
                  <a:pt x="45625" y="93102"/>
                  <a:pt x="45777" y="92768"/>
                  <a:pt x="45655" y="92494"/>
                </a:cubicBezTo>
                <a:cubicBezTo>
                  <a:pt x="45564" y="92221"/>
                  <a:pt x="45199" y="92069"/>
                  <a:pt x="44865" y="92190"/>
                </a:cubicBezTo>
                <a:close/>
                <a:moveTo>
                  <a:pt x="46020" y="94835"/>
                </a:moveTo>
                <a:cubicBezTo>
                  <a:pt x="45655" y="94956"/>
                  <a:pt x="45503" y="95291"/>
                  <a:pt x="45655" y="95564"/>
                </a:cubicBezTo>
                <a:cubicBezTo>
                  <a:pt x="45807" y="95868"/>
                  <a:pt x="46202" y="95990"/>
                  <a:pt x="46537" y="95868"/>
                </a:cubicBezTo>
                <a:cubicBezTo>
                  <a:pt x="46871" y="95747"/>
                  <a:pt x="47023" y="95412"/>
                  <a:pt x="46871" y="95139"/>
                </a:cubicBezTo>
                <a:cubicBezTo>
                  <a:pt x="46719" y="94835"/>
                  <a:pt x="46354" y="94744"/>
                  <a:pt x="46020" y="94835"/>
                </a:cubicBezTo>
                <a:close/>
                <a:moveTo>
                  <a:pt x="15533" y="28208"/>
                </a:moveTo>
                <a:cubicBezTo>
                  <a:pt x="15837" y="28117"/>
                  <a:pt x="15928" y="27904"/>
                  <a:pt x="15654" y="27661"/>
                </a:cubicBezTo>
                <a:cubicBezTo>
                  <a:pt x="15411" y="27478"/>
                  <a:pt x="14955" y="27417"/>
                  <a:pt x="14651" y="27478"/>
                </a:cubicBezTo>
                <a:cubicBezTo>
                  <a:pt x="14347" y="27539"/>
                  <a:pt x="14317" y="27782"/>
                  <a:pt x="14591" y="27965"/>
                </a:cubicBezTo>
                <a:cubicBezTo>
                  <a:pt x="14773" y="28208"/>
                  <a:pt x="15229" y="28329"/>
                  <a:pt x="15533" y="28208"/>
                </a:cubicBezTo>
                <a:close/>
                <a:moveTo>
                  <a:pt x="16536" y="29849"/>
                </a:moveTo>
                <a:cubicBezTo>
                  <a:pt x="16718" y="30031"/>
                  <a:pt x="17083" y="30153"/>
                  <a:pt x="17387" y="30031"/>
                </a:cubicBezTo>
                <a:cubicBezTo>
                  <a:pt x="17721" y="29910"/>
                  <a:pt x="17813" y="29697"/>
                  <a:pt x="17630" y="29484"/>
                </a:cubicBezTo>
                <a:cubicBezTo>
                  <a:pt x="17448" y="29302"/>
                  <a:pt x="17022" y="29241"/>
                  <a:pt x="16718" y="29302"/>
                </a:cubicBezTo>
                <a:cubicBezTo>
                  <a:pt x="16414" y="29363"/>
                  <a:pt x="16323" y="29606"/>
                  <a:pt x="16536" y="29849"/>
                </a:cubicBezTo>
                <a:close/>
                <a:moveTo>
                  <a:pt x="18056" y="31642"/>
                </a:moveTo>
                <a:cubicBezTo>
                  <a:pt x="18208" y="31855"/>
                  <a:pt x="18542" y="31977"/>
                  <a:pt x="18846" y="31855"/>
                </a:cubicBezTo>
                <a:cubicBezTo>
                  <a:pt x="19150" y="31734"/>
                  <a:pt x="19272" y="31490"/>
                  <a:pt x="19150" y="31278"/>
                </a:cubicBezTo>
                <a:cubicBezTo>
                  <a:pt x="18998" y="31095"/>
                  <a:pt x="18633" y="31004"/>
                  <a:pt x="18360" y="31095"/>
                </a:cubicBezTo>
                <a:cubicBezTo>
                  <a:pt x="17995" y="31247"/>
                  <a:pt x="17904" y="31460"/>
                  <a:pt x="18056" y="31642"/>
                </a:cubicBezTo>
                <a:close/>
                <a:moveTo>
                  <a:pt x="19272" y="33588"/>
                </a:moveTo>
                <a:cubicBezTo>
                  <a:pt x="19363" y="33831"/>
                  <a:pt x="19728" y="33892"/>
                  <a:pt x="20031" y="33800"/>
                </a:cubicBezTo>
                <a:cubicBezTo>
                  <a:pt x="20335" y="33679"/>
                  <a:pt x="20487" y="33405"/>
                  <a:pt x="20366" y="33193"/>
                </a:cubicBezTo>
                <a:cubicBezTo>
                  <a:pt x="20244" y="32949"/>
                  <a:pt x="19910" y="32889"/>
                  <a:pt x="19606" y="32980"/>
                </a:cubicBezTo>
                <a:cubicBezTo>
                  <a:pt x="19272" y="33101"/>
                  <a:pt x="19150" y="33375"/>
                  <a:pt x="19272" y="33588"/>
                </a:cubicBezTo>
                <a:close/>
                <a:moveTo>
                  <a:pt x="20579" y="35016"/>
                </a:moveTo>
                <a:cubicBezTo>
                  <a:pt x="20275" y="35107"/>
                  <a:pt x="20123" y="35381"/>
                  <a:pt x="20244" y="35624"/>
                </a:cubicBezTo>
                <a:cubicBezTo>
                  <a:pt x="20366" y="35837"/>
                  <a:pt x="20670" y="35928"/>
                  <a:pt x="20974" y="35807"/>
                </a:cubicBezTo>
                <a:cubicBezTo>
                  <a:pt x="21278" y="35685"/>
                  <a:pt x="21430" y="35381"/>
                  <a:pt x="21308" y="35199"/>
                </a:cubicBezTo>
                <a:cubicBezTo>
                  <a:pt x="21247" y="34956"/>
                  <a:pt x="20883" y="34895"/>
                  <a:pt x="20579" y="35016"/>
                </a:cubicBezTo>
                <a:close/>
                <a:moveTo>
                  <a:pt x="21916" y="37965"/>
                </a:moveTo>
                <a:cubicBezTo>
                  <a:pt x="22220" y="37843"/>
                  <a:pt x="22372" y="37539"/>
                  <a:pt x="22250" y="37326"/>
                </a:cubicBezTo>
                <a:cubicBezTo>
                  <a:pt x="22159" y="37083"/>
                  <a:pt x="21855" y="36992"/>
                  <a:pt x="21551" y="37083"/>
                </a:cubicBezTo>
                <a:cubicBezTo>
                  <a:pt x="21247" y="37205"/>
                  <a:pt x="21095" y="37509"/>
                  <a:pt x="21187" y="37752"/>
                </a:cubicBezTo>
                <a:cubicBezTo>
                  <a:pt x="21308" y="37995"/>
                  <a:pt x="21642" y="38117"/>
                  <a:pt x="21916" y="37965"/>
                </a:cubicBezTo>
                <a:close/>
                <a:moveTo>
                  <a:pt x="22980" y="40336"/>
                </a:moveTo>
                <a:cubicBezTo>
                  <a:pt x="23284" y="40214"/>
                  <a:pt x="23405" y="39880"/>
                  <a:pt x="23284" y="39636"/>
                </a:cubicBezTo>
                <a:cubicBezTo>
                  <a:pt x="23162" y="39363"/>
                  <a:pt x="22828" y="39272"/>
                  <a:pt x="22524" y="39363"/>
                </a:cubicBezTo>
                <a:cubicBezTo>
                  <a:pt x="22220" y="39484"/>
                  <a:pt x="22098" y="39788"/>
                  <a:pt x="22220" y="40062"/>
                </a:cubicBezTo>
                <a:cubicBezTo>
                  <a:pt x="22372" y="40336"/>
                  <a:pt x="22706" y="40487"/>
                  <a:pt x="22980" y="40336"/>
                </a:cubicBezTo>
                <a:close/>
                <a:moveTo>
                  <a:pt x="24287" y="42950"/>
                </a:moveTo>
                <a:cubicBezTo>
                  <a:pt x="24591" y="42828"/>
                  <a:pt x="24682" y="42494"/>
                  <a:pt x="24530" y="42190"/>
                </a:cubicBezTo>
                <a:cubicBezTo>
                  <a:pt x="24378" y="41886"/>
                  <a:pt x="24044" y="41764"/>
                  <a:pt x="23740" y="41886"/>
                </a:cubicBezTo>
                <a:cubicBezTo>
                  <a:pt x="23436" y="42007"/>
                  <a:pt x="23314" y="42342"/>
                  <a:pt x="23466" y="42646"/>
                </a:cubicBezTo>
                <a:cubicBezTo>
                  <a:pt x="23618" y="42919"/>
                  <a:pt x="23983" y="43071"/>
                  <a:pt x="24287" y="42950"/>
                </a:cubicBezTo>
                <a:close/>
                <a:moveTo>
                  <a:pt x="25503" y="45685"/>
                </a:moveTo>
                <a:cubicBezTo>
                  <a:pt x="25807" y="45564"/>
                  <a:pt x="25959" y="45229"/>
                  <a:pt x="25807" y="44925"/>
                </a:cubicBezTo>
                <a:cubicBezTo>
                  <a:pt x="25685" y="44621"/>
                  <a:pt x="25320" y="44469"/>
                  <a:pt x="24986" y="44591"/>
                </a:cubicBezTo>
                <a:cubicBezTo>
                  <a:pt x="24682" y="44682"/>
                  <a:pt x="24591" y="45016"/>
                  <a:pt x="24682" y="45351"/>
                </a:cubicBezTo>
                <a:cubicBezTo>
                  <a:pt x="24834" y="45655"/>
                  <a:pt x="25199" y="45807"/>
                  <a:pt x="25503" y="45685"/>
                </a:cubicBezTo>
                <a:close/>
                <a:moveTo>
                  <a:pt x="25837" y="48147"/>
                </a:moveTo>
                <a:cubicBezTo>
                  <a:pt x="25959" y="48451"/>
                  <a:pt x="26293" y="48603"/>
                  <a:pt x="26627" y="48482"/>
                </a:cubicBezTo>
                <a:cubicBezTo>
                  <a:pt x="26931" y="48390"/>
                  <a:pt x="27144" y="48026"/>
                  <a:pt x="26962" y="47722"/>
                </a:cubicBezTo>
                <a:cubicBezTo>
                  <a:pt x="26870" y="47418"/>
                  <a:pt x="26475" y="47266"/>
                  <a:pt x="26171" y="47387"/>
                </a:cubicBezTo>
                <a:cubicBezTo>
                  <a:pt x="25867" y="47509"/>
                  <a:pt x="25715" y="47843"/>
                  <a:pt x="25837" y="48147"/>
                </a:cubicBezTo>
                <a:close/>
                <a:moveTo>
                  <a:pt x="26901" y="50974"/>
                </a:moveTo>
                <a:cubicBezTo>
                  <a:pt x="27022" y="51278"/>
                  <a:pt x="27387" y="51430"/>
                  <a:pt x="27722" y="51308"/>
                </a:cubicBezTo>
                <a:cubicBezTo>
                  <a:pt x="28086" y="51187"/>
                  <a:pt x="28269" y="50852"/>
                  <a:pt x="28117" y="50548"/>
                </a:cubicBezTo>
                <a:cubicBezTo>
                  <a:pt x="27995" y="50244"/>
                  <a:pt x="27630" y="50093"/>
                  <a:pt x="27266" y="50214"/>
                </a:cubicBezTo>
                <a:cubicBezTo>
                  <a:pt x="26931" y="50305"/>
                  <a:pt x="26779" y="50670"/>
                  <a:pt x="26901" y="50974"/>
                </a:cubicBezTo>
                <a:close/>
                <a:moveTo>
                  <a:pt x="27965" y="53801"/>
                </a:moveTo>
                <a:cubicBezTo>
                  <a:pt x="28086" y="54105"/>
                  <a:pt x="28451" y="54257"/>
                  <a:pt x="28846" y="54166"/>
                </a:cubicBezTo>
                <a:cubicBezTo>
                  <a:pt x="29181" y="54044"/>
                  <a:pt x="29363" y="53710"/>
                  <a:pt x="29272" y="53406"/>
                </a:cubicBezTo>
                <a:cubicBezTo>
                  <a:pt x="29150" y="53102"/>
                  <a:pt x="28755" y="52950"/>
                  <a:pt x="28390" y="53041"/>
                </a:cubicBezTo>
                <a:cubicBezTo>
                  <a:pt x="28026" y="53162"/>
                  <a:pt x="27843" y="53466"/>
                  <a:pt x="27965" y="53801"/>
                </a:cubicBezTo>
                <a:close/>
                <a:moveTo>
                  <a:pt x="29059" y="56597"/>
                </a:moveTo>
                <a:cubicBezTo>
                  <a:pt x="29181" y="56901"/>
                  <a:pt x="29606" y="57053"/>
                  <a:pt x="29971" y="56932"/>
                </a:cubicBezTo>
                <a:cubicBezTo>
                  <a:pt x="30366" y="56810"/>
                  <a:pt x="30548" y="56476"/>
                  <a:pt x="30396" y="56172"/>
                </a:cubicBezTo>
                <a:cubicBezTo>
                  <a:pt x="30275" y="55868"/>
                  <a:pt x="29880" y="55716"/>
                  <a:pt x="29485" y="55837"/>
                </a:cubicBezTo>
                <a:cubicBezTo>
                  <a:pt x="29150" y="55989"/>
                  <a:pt x="28937" y="56293"/>
                  <a:pt x="29059" y="56597"/>
                </a:cubicBezTo>
                <a:close/>
                <a:moveTo>
                  <a:pt x="31217" y="59667"/>
                </a:moveTo>
                <a:cubicBezTo>
                  <a:pt x="31612" y="59546"/>
                  <a:pt x="31795" y="59242"/>
                  <a:pt x="31643" y="58938"/>
                </a:cubicBezTo>
                <a:cubicBezTo>
                  <a:pt x="31491" y="58634"/>
                  <a:pt x="31065" y="58482"/>
                  <a:pt x="30700" y="58603"/>
                </a:cubicBezTo>
                <a:cubicBezTo>
                  <a:pt x="30305" y="58725"/>
                  <a:pt x="30123" y="59029"/>
                  <a:pt x="30244" y="59333"/>
                </a:cubicBezTo>
                <a:cubicBezTo>
                  <a:pt x="30396" y="59637"/>
                  <a:pt x="30852" y="59789"/>
                  <a:pt x="31217" y="59667"/>
                </a:cubicBezTo>
                <a:close/>
                <a:moveTo>
                  <a:pt x="32403" y="62372"/>
                </a:moveTo>
                <a:cubicBezTo>
                  <a:pt x="32798" y="62251"/>
                  <a:pt x="33010" y="61947"/>
                  <a:pt x="32858" y="61643"/>
                </a:cubicBezTo>
                <a:cubicBezTo>
                  <a:pt x="32737" y="61339"/>
                  <a:pt x="32342" y="61187"/>
                  <a:pt x="31947" y="61308"/>
                </a:cubicBezTo>
                <a:cubicBezTo>
                  <a:pt x="31582" y="61400"/>
                  <a:pt x="31399" y="61704"/>
                  <a:pt x="31491" y="62008"/>
                </a:cubicBezTo>
                <a:cubicBezTo>
                  <a:pt x="31643" y="62312"/>
                  <a:pt x="32038" y="62463"/>
                  <a:pt x="32403" y="62372"/>
                </a:cubicBezTo>
                <a:close/>
                <a:moveTo>
                  <a:pt x="32524" y="64713"/>
                </a:moveTo>
                <a:cubicBezTo>
                  <a:pt x="32646" y="65017"/>
                  <a:pt x="33010" y="65169"/>
                  <a:pt x="33345" y="65047"/>
                </a:cubicBezTo>
                <a:cubicBezTo>
                  <a:pt x="33740" y="64956"/>
                  <a:pt x="33983" y="64652"/>
                  <a:pt x="33862" y="64348"/>
                </a:cubicBezTo>
                <a:cubicBezTo>
                  <a:pt x="33740" y="64014"/>
                  <a:pt x="33345" y="63892"/>
                  <a:pt x="33010" y="63983"/>
                </a:cubicBezTo>
                <a:cubicBezTo>
                  <a:pt x="32646" y="64105"/>
                  <a:pt x="32433" y="64409"/>
                  <a:pt x="32524" y="64713"/>
                </a:cubicBezTo>
                <a:close/>
                <a:moveTo>
                  <a:pt x="34682" y="67084"/>
                </a:moveTo>
                <a:cubicBezTo>
                  <a:pt x="34621" y="66780"/>
                  <a:pt x="34226" y="66628"/>
                  <a:pt x="33892" y="66719"/>
                </a:cubicBezTo>
                <a:cubicBezTo>
                  <a:pt x="33497" y="66840"/>
                  <a:pt x="33284" y="67144"/>
                  <a:pt x="33406" y="67448"/>
                </a:cubicBezTo>
                <a:cubicBezTo>
                  <a:pt x="33466" y="67752"/>
                  <a:pt x="33862" y="67904"/>
                  <a:pt x="34196" y="67844"/>
                </a:cubicBezTo>
                <a:cubicBezTo>
                  <a:pt x="34530" y="67722"/>
                  <a:pt x="34773" y="67388"/>
                  <a:pt x="34682" y="67084"/>
                </a:cubicBezTo>
                <a:close/>
                <a:moveTo>
                  <a:pt x="35381" y="69819"/>
                </a:moveTo>
                <a:cubicBezTo>
                  <a:pt x="35290" y="69515"/>
                  <a:pt x="34956" y="69363"/>
                  <a:pt x="34621" y="69424"/>
                </a:cubicBezTo>
                <a:cubicBezTo>
                  <a:pt x="34287" y="69515"/>
                  <a:pt x="34044" y="69850"/>
                  <a:pt x="34105" y="70123"/>
                </a:cubicBezTo>
                <a:cubicBezTo>
                  <a:pt x="34196" y="70427"/>
                  <a:pt x="34530" y="70579"/>
                  <a:pt x="34865" y="70488"/>
                </a:cubicBezTo>
                <a:cubicBezTo>
                  <a:pt x="35229" y="70427"/>
                  <a:pt x="35442" y="70062"/>
                  <a:pt x="35381" y="69819"/>
                </a:cubicBezTo>
                <a:close/>
                <a:moveTo>
                  <a:pt x="35989" y="72464"/>
                </a:moveTo>
                <a:cubicBezTo>
                  <a:pt x="35898" y="72160"/>
                  <a:pt x="35594" y="72008"/>
                  <a:pt x="35260" y="72129"/>
                </a:cubicBezTo>
                <a:cubicBezTo>
                  <a:pt x="34925" y="72190"/>
                  <a:pt x="34713" y="72494"/>
                  <a:pt x="34804" y="72798"/>
                </a:cubicBezTo>
                <a:cubicBezTo>
                  <a:pt x="34865" y="73102"/>
                  <a:pt x="35229" y="73254"/>
                  <a:pt x="35533" y="73163"/>
                </a:cubicBezTo>
                <a:cubicBezTo>
                  <a:pt x="35868" y="73072"/>
                  <a:pt x="36050" y="72768"/>
                  <a:pt x="35989" y="72464"/>
                </a:cubicBezTo>
                <a:close/>
                <a:moveTo>
                  <a:pt x="36658" y="75078"/>
                </a:moveTo>
                <a:cubicBezTo>
                  <a:pt x="36597" y="74834"/>
                  <a:pt x="36293" y="74652"/>
                  <a:pt x="35928" y="74743"/>
                </a:cubicBezTo>
                <a:cubicBezTo>
                  <a:pt x="35624" y="74834"/>
                  <a:pt x="35412" y="75138"/>
                  <a:pt x="35472" y="75442"/>
                </a:cubicBezTo>
                <a:cubicBezTo>
                  <a:pt x="35564" y="75686"/>
                  <a:pt x="35898" y="75898"/>
                  <a:pt x="36202" y="75777"/>
                </a:cubicBezTo>
                <a:cubicBezTo>
                  <a:pt x="36536" y="75655"/>
                  <a:pt x="36749" y="75351"/>
                  <a:pt x="36658" y="75078"/>
                </a:cubicBezTo>
                <a:close/>
                <a:moveTo>
                  <a:pt x="36992" y="78239"/>
                </a:moveTo>
                <a:cubicBezTo>
                  <a:pt x="37296" y="78178"/>
                  <a:pt x="37509" y="77874"/>
                  <a:pt x="37387" y="77600"/>
                </a:cubicBezTo>
                <a:cubicBezTo>
                  <a:pt x="37296" y="77327"/>
                  <a:pt x="36962" y="77175"/>
                  <a:pt x="36658" y="77266"/>
                </a:cubicBezTo>
                <a:cubicBezTo>
                  <a:pt x="36354" y="77327"/>
                  <a:pt x="36172" y="77631"/>
                  <a:pt x="36293" y="77904"/>
                </a:cubicBezTo>
                <a:cubicBezTo>
                  <a:pt x="36354" y="78208"/>
                  <a:pt x="36688" y="78360"/>
                  <a:pt x="36992" y="78239"/>
                </a:cubicBezTo>
                <a:close/>
                <a:moveTo>
                  <a:pt x="37600" y="79880"/>
                </a:moveTo>
                <a:cubicBezTo>
                  <a:pt x="37296" y="79941"/>
                  <a:pt x="37144" y="80306"/>
                  <a:pt x="37266" y="80610"/>
                </a:cubicBezTo>
                <a:cubicBezTo>
                  <a:pt x="37387" y="80914"/>
                  <a:pt x="37691" y="81066"/>
                  <a:pt x="37995" y="80974"/>
                </a:cubicBezTo>
                <a:cubicBezTo>
                  <a:pt x="38299" y="80914"/>
                  <a:pt x="38451" y="80549"/>
                  <a:pt x="38360" y="80245"/>
                </a:cubicBezTo>
                <a:cubicBezTo>
                  <a:pt x="38269" y="79941"/>
                  <a:pt x="37904" y="79789"/>
                  <a:pt x="37600" y="79880"/>
                </a:cubicBezTo>
                <a:close/>
                <a:moveTo>
                  <a:pt x="38512" y="82616"/>
                </a:moveTo>
                <a:cubicBezTo>
                  <a:pt x="38208" y="82677"/>
                  <a:pt x="38056" y="83041"/>
                  <a:pt x="38147" y="83284"/>
                </a:cubicBezTo>
                <a:cubicBezTo>
                  <a:pt x="38208" y="83588"/>
                  <a:pt x="38573" y="83740"/>
                  <a:pt x="38877" y="83649"/>
                </a:cubicBezTo>
                <a:cubicBezTo>
                  <a:pt x="39181" y="83528"/>
                  <a:pt x="39363" y="83224"/>
                  <a:pt x="39242" y="82920"/>
                </a:cubicBezTo>
                <a:cubicBezTo>
                  <a:pt x="39181" y="82646"/>
                  <a:pt x="38816" y="82494"/>
                  <a:pt x="38512" y="82616"/>
                </a:cubicBezTo>
                <a:close/>
                <a:moveTo>
                  <a:pt x="39333" y="85260"/>
                </a:moveTo>
                <a:cubicBezTo>
                  <a:pt x="39029" y="85382"/>
                  <a:pt x="38816" y="85686"/>
                  <a:pt x="38907" y="85959"/>
                </a:cubicBezTo>
                <a:cubicBezTo>
                  <a:pt x="38968" y="86263"/>
                  <a:pt x="39333" y="86415"/>
                  <a:pt x="39637" y="86294"/>
                </a:cubicBezTo>
                <a:cubicBezTo>
                  <a:pt x="39941" y="86172"/>
                  <a:pt x="40123" y="85868"/>
                  <a:pt x="40032" y="85625"/>
                </a:cubicBezTo>
                <a:cubicBezTo>
                  <a:pt x="39971" y="85291"/>
                  <a:pt x="39667" y="85169"/>
                  <a:pt x="39333" y="85260"/>
                </a:cubicBezTo>
                <a:close/>
                <a:moveTo>
                  <a:pt x="40123" y="87905"/>
                </a:moveTo>
                <a:cubicBezTo>
                  <a:pt x="39819" y="87996"/>
                  <a:pt x="39637" y="88300"/>
                  <a:pt x="39697" y="88573"/>
                </a:cubicBezTo>
                <a:cubicBezTo>
                  <a:pt x="39789" y="88877"/>
                  <a:pt x="40123" y="89029"/>
                  <a:pt x="40427" y="88908"/>
                </a:cubicBezTo>
                <a:cubicBezTo>
                  <a:pt x="40731" y="88786"/>
                  <a:pt x="40913" y="88482"/>
                  <a:pt x="40853" y="88239"/>
                </a:cubicBezTo>
                <a:cubicBezTo>
                  <a:pt x="40761" y="87965"/>
                  <a:pt x="40427" y="87813"/>
                  <a:pt x="40123" y="87905"/>
                </a:cubicBezTo>
                <a:close/>
                <a:moveTo>
                  <a:pt x="40913" y="90519"/>
                </a:moveTo>
                <a:cubicBezTo>
                  <a:pt x="40579" y="90640"/>
                  <a:pt x="40397" y="90944"/>
                  <a:pt x="40488" y="91187"/>
                </a:cubicBezTo>
                <a:cubicBezTo>
                  <a:pt x="40579" y="91491"/>
                  <a:pt x="40944" y="91643"/>
                  <a:pt x="41248" y="91552"/>
                </a:cubicBezTo>
                <a:cubicBezTo>
                  <a:pt x="41612" y="91430"/>
                  <a:pt x="41764" y="91127"/>
                  <a:pt x="41673" y="90853"/>
                </a:cubicBezTo>
                <a:cubicBezTo>
                  <a:pt x="41612" y="90579"/>
                  <a:pt x="41248" y="90427"/>
                  <a:pt x="40913" y="90519"/>
                </a:cubicBezTo>
                <a:close/>
                <a:moveTo>
                  <a:pt x="41825" y="93163"/>
                </a:moveTo>
                <a:cubicBezTo>
                  <a:pt x="41491" y="93285"/>
                  <a:pt x="41308" y="93589"/>
                  <a:pt x="41400" y="93862"/>
                </a:cubicBezTo>
                <a:cubicBezTo>
                  <a:pt x="41521" y="94166"/>
                  <a:pt x="41916" y="94318"/>
                  <a:pt x="42220" y="94196"/>
                </a:cubicBezTo>
                <a:cubicBezTo>
                  <a:pt x="42555" y="94075"/>
                  <a:pt x="42707" y="93771"/>
                  <a:pt x="42585" y="93467"/>
                </a:cubicBezTo>
                <a:cubicBezTo>
                  <a:pt x="42524" y="93224"/>
                  <a:pt x="42160" y="93072"/>
                  <a:pt x="41825" y="93163"/>
                </a:cubicBezTo>
                <a:close/>
                <a:moveTo>
                  <a:pt x="42919" y="95838"/>
                </a:moveTo>
                <a:cubicBezTo>
                  <a:pt x="42585" y="95959"/>
                  <a:pt x="42433" y="96263"/>
                  <a:pt x="42555" y="96567"/>
                </a:cubicBezTo>
                <a:cubicBezTo>
                  <a:pt x="42707" y="96871"/>
                  <a:pt x="43071" y="97023"/>
                  <a:pt x="43436" y="96902"/>
                </a:cubicBezTo>
                <a:cubicBezTo>
                  <a:pt x="43771" y="96780"/>
                  <a:pt x="43922" y="96476"/>
                  <a:pt x="43771" y="96172"/>
                </a:cubicBezTo>
                <a:cubicBezTo>
                  <a:pt x="43649" y="95868"/>
                  <a:pt x="43284" y="95716"/>
                  <a:pt x="42919" y="95838"/>
                </a:cubicBezTo>
                <a:close/>
                <a:moveTo>
                  <a:pt x="12767" y="28968"/>
                </a:moveTo>
                <a:cubicBezTo>
                  <a:pt x="13071" y="28876"/>
                  <a:pt x="13101" y="28664"/>
                  <a:pt x="12888" y="28451"/>
                </a:cubicBezTo>
                <a:cubicBezTo>
                  <a:pt x="12645" y="28268"/>
                  <a:pt x="12189" y="28147"/>
                  <a:pt x="11885" y="28238"/>
                </a:cubicBezTo>
                <a:cubicBezTo>
                  <a:pt x="11581" y="28299"/>
                  <a:pt x="11551" y="28512"/>
                  <a:pt x="11825" y="28724"/>
                </a:cubicBezTo>
                <a:cubicBezTo>
                  <a:pt x="12037" y="28876"/>
                  <a:pt x="12493" y="28998"/>
                  <a:pt x="12767" y="28968"/>
                </a:cubicBezTo>
                <a:close/>
                <a:moveTo>
                  <a:pt x="13800" y="30609"/>
                </a:moveTo>
                <a:cubicBezTo>
                  <a:pt x="13983" y="30791"/>
                  <a:pt x="14347" y="30913"/>
                  <a:pt x="14682" y="30822"/>
                </a:cubicBezTo>
                <a:cubicBezTo>
                  <a:pt x="14986" y="30761"/>
                  <a:pt x="15047" y="30518"/>
                  <a:pt x="14864" y="30305"/>
                </a:cubicBezTo>
                <a:cubicBezTo>
                  <a:pt x="14682" y="30092"/>
                  <a:pt x="14256" y="29971"/>
                  <a:pt x="13983" y="30062"/>
                </a:cubicBezTo>
                <a:cubicBezTo>
                  <a:pt x="13679" y="30123"/>
                  <a:pt x="13588" y="30366"/>
                  <a:pt x="13800" y="30609"/>
                </a:cubicBezTo>
                <a:close/>
                <a:moveTo>
                  <a:pt x="15351" y="32524"/>
                </a:moveTo>
                <a:cubicBezTo>
                  <a:pt x="15503" y="32767"/>
                  <a:pt x="15837" y="32828"/>
                  <a:pt x="16141" y="32767"/>
                </a:cubicBezTo>
                <a:cubicBezTo>
                  <a:pt x="16445" y="32676"/>
                  <a:pt x="16566" y="32402"/>
                  <a:pt x="16414" y="32220"/>
                </a:cubicBezTo>
                <a:cubicBezTo>
                  <a:pt x="16262" y="32007"/>
                  <a:pt x="15867" y="31916"/>
                  <a:pt x="15624" y="32007"/>
                </a:cubicBezTo>
                <a:cubicBezTo>
                  <a:pt x="15320" y="32068"/>
                  <a:pt x="15199" y="32311"/>
                  <a:pt x="15351" y="32524"/>
                </a:cubicBezTo>
                <a:close/>
                <a:moveTo>
                  <a:pt x="16566" y="34560"/>
                </a:moveTo>
                <a:cubicBezTo>
                  <a:pt x="16688" y="34773"/>
                  <a:pt x="17022" y="34895"/>
                  <a:pt x="17296" y="34773"/>
                </a:cubicBezTo>
                <a:cubicBezTo>
                  <a:pt x="17600" y="34652"/>
                  <a:pt x="17721" y="34408"/>
                  <a:pt x="17600" y="34196"/>
                </a:cubicBezTo>
                <a:cubicBezTo>
                  <a:pt x="17478" y="33983"/>
                  <a:pt x="17144" y="33892"/>
                  <a:pt x="16840" y="33983"/>
                </a:cubicBezTo>
                <a:cubicBezTo>
                  <a:pt x="16566" y="34044"/>
                  <a:pt x="16445" y="34317"/>
                  <a:pt x="16566" y="34560"/>
                </a:cubicBezTo>
                <a:close/>
                <a:moveTo>
                  <a:pt x="17934" y="35989"/>
                </a:moveTo>
                <a:cubicBezTo>
                  <a:pt x="17630" y="36111"/>
                  <a:pt x="17509" y="36384"/>
                  <a:pt x="17630" y="36597"/>
                </a:cubicBezTo>
                <a:cubicBezTo>
                  <a:pt x="17752" y="36840"/>
                  <a:pt x="18056" y="36931"/>
                  <a:pt x="18360" y="36840"/>
                </a:cubicBezTo>
                <a:cubicBezTo>
                  <a:pt x="18664" y="36718"/>
                  <a:pt x="18755" y="36445"/>
                  <a:pt x="18694" y="36232"/>
                </a:cubicBezTo>
                <a:cubicBezTo>
                  <a:pt x="18542" y="35989"/>
                  <a:pt x="18238" y="35928"/>
                  <a:pt x="17934" y="35989"/>
                </a:cubicBezTo>
                <a:close/>
                <a:moveTo>
                  <a:pt x="19302" y="39059"/>
                </a:moveTo>
                <a:cubicBezTo>
                  <a:pt x="19576" y="38937"/>
                  <a:pt x="19728" y="38664"/>
                  <a:pt x="19606" y="38421"/>
                </a:cubicBezTo>
                <a:cubicBezTo>
                  <a:pt x="19484" y="38208"/>
                  <a:pt x="19180" y="38086"/>
                  <a:pt x="18876" y="38208"/>
                </a:cubicBezTo>
                <a:cubicBezTo>
                  <a:pt x="18633" y="38299"/>
                  <a:pt x="18481" y="38603"/>
                  <a:pt x="18572" y="38846"/>
                </a:cubicBezTo>
                <a:cubicBezTo>
                  <a:pt x="18694" y="39059"/>
                  <a:pt x="19028" y="39180"/>
                  <a:pt x="19302" y="39059"/>
                </a:cubicBezTo>
                <a:close/>
                <a:moveTo>
                  <a:pt x="20366" y="41430"/>
                </a:moveTo>
                <a:cubicBezTo>
                  <a:pt x="20639" y="41308"/>
                  <a:pt x="20791" y="41004"/>
                  <a:pt x="20670" y="40731"/>
                </a:cubicBezTo>
                <a:cubicBezTo>
                  <a:pt x="20548" y="40487"/>
                  <a:pt x="20214" y="40366"/>
                  <a:pt x="19940" y="40487"/>
                </a:cubicBezTo>
                <a:cubicBezTo>
                  <a:pt x="19697" y="40579"/>
                  <a:pt x="19545" y="40883"/>
                  <a:pt x="19636" y="41156"/>
                </a:cubicBezTo>
                <a:cubicBezTo>
                  <a:pt x="19758" y="41430"/>
                  <a:pt x="20092" y="41551"/>
                  <a:pt x="20366" y="41430"/>
                </a:cubicBezTo>
                <a:close/>
                <a:moveTo>
                  <a:pt x="21612" y="44044"/>
                </a:moveTo>
                <a:cubicBezTo>
                  <a:pt x="21886" y="43922"/>
                  <a:pt x="22038" y="43588"/>
                  <a:pt x="21886" y="43284"/>
                </a:cubicBezTo>
                <a:cubicBezTo>
                  <a:pt x="21734" y="42980"/>
                  <a:pt x="21399" y="42858"/>
                  <a:pt x="21126" y="42980"/>
                </a:cubicBezTo>
                <a:cubicBezTo>
                  <a:pt x="20852" y="43102"/>
                  <a:pt x="20731" y="43436"/>
                  <a:pt x="20852" y="43740"/>
                </a:cubicBezTo>
                <a:cubicBezTo>
                  <a:pt x="21004" y="44013"/>
                  <a:pt x="21338" y="44165"/>
                  <a:pt x="21612" y="44044"/>
                </a:cubicBezTo>
                <a:close/>
                <a:moveTo>
                  <a:pt x="22706" y="46749"/>
                </a:moveTo>
                <a:cubicBezTo>
                  <a:pt x="23041" y="46627"/>
                  <a:pt x="23162" y="46293"/>
                  <a:pt x="23071" y="45989"/>
                </a:cubicBezTo>
                <a:cubicBezTo>
                  <a:pt x="22949" y="45685"/>
                  <a:pt x="22615" y="45533"/>
                  <a:pt x="22311" y="45655"/>
                </a:cubicBezTo>
                <a:cubicBezTo>
                  <a:pt x="22007" y="45746"/>
                  <a:pt x="21886" y="46111"/>
                  <a:pt x="21946" y="46415"/>
                </a:cubicBezTo>
                <a:cubicBezTo>
                  <a:pt x="22098" y="46749"/>
                  <a:pt x="22402" y="46871"/>
                  <a:pt x="22706" y="46749"/>
                </a:cubicBezTo>
                <a:close/>
                <a:moveTo>
                  <a:pt x="22949" y="49181"/>
                </a:moveTo>
                <a:cubicBezTo>
                  <a:pt x="23071" y="49485"/>
                  <a:pt x="23375" y="49637"/>
                  <a:pt x="23709" y="49515"/>
                </a:cubicBezTo>
                <a:cubicBezTo>
                  <a:pt x="24013" y="49393"/>
                  <a:pt x="24196" y="49059"/>
                  <a:pt x="24074" y="48755"/>
                </a:cubicBezTo>
                <a:cubicBezTo>
                  <a:pt x="23983" y="48451"/>
                  <a:pt x="23618" y="48299"/>
                  <a:pt x="23314" y="48421"/>
                </a:cubicBezTo>
                <a:cubicBezTo>
                  <a:pt x="23041" y="48573"/>
                  <a:pt x="22828" y="48877"/>
                  <a:pt x="22949" y="49181"/>
                </a:cubicBezTo>
                <a:close/>
                <a:moveTo>
                  <a:pt x="23831" y="51977"/>
                </a:moveTo>
                <a:cubicBezTo>
                  <a:pt x="23892" y="52281"/>
                  <a:pt x="24287" y="52433"/>
                  <a:pt x="24621" y="52342"/>
                </a:cubicBezTo>
                <a:cubicBezTo>
                  <a:pt x="24956" y="52220"/>
                  <a:pt x="25138" y="51886"/>
                  <a:pt x="25047" y="51582"/>
                </a:cubicBezTo>
                <a:cubicBezTo>
                  <a:pt x="24925" y="51278"/>
                  <a:pt x="24591" y="51126"/>
                  <a:pt x="24226" y="51217"/>
                </a:cubicBezTo>
                <a:cubicBezTo>
                  <a:pt x="23892" y="51339"/>
                  <a:pt x="23709" y="51673"/>
                  <a:pt x="23831" y="51977"/>
                </a:cubicBezTo>
                <a:close/>
                <a:moveTo>
                  <a:pt x="24652" y="54773"/>
                </a:moveTo>
                <a:cubicBezTo>
                  <a:pt x="24773" y="55077"/>
                  <a:pt x="25108" y="55229"/>
                  <a:pt x="25503" y="55108"/>
                </a:cubicBezTo>
                <a:cubicBezTo>
                  <a:pt x="25867" y="54986"/>
                  <a:pt x="26050" y="54682"/>
                  <a:pt x="25959" y="54348"/>
                </a:cubicBezTo>
                <a:cubicBezTo>
                  <a:pt x="25837" y="54044"/>
                  <a:pt x="25442" y="53892"/>
                  <a:pt x="25108" y="54014"/>
                </a:cubicBezTo>
                <a:cubicBezTo>
                  <a:pt x="24773" y="54105"/>
                  <a:pt x="24591" y="54469"/>
                  <a:pt x="24652" y="54773"/>
                </a:cubicBezTo>
                <a:close/>
                <a:moveTo>
                  <a:pt x="25594" y="57539"/>
                </a:moveTo>
                <a:cubicBezTo>
                  <a:pt x="25715" y="57843"/>
                  <a:pt x="26111" y="57995"/>
                  <a:pt x="26506" y="57874"/>
                </a:cubicBezTo>
                <a:cubicBezTo>
                  <a:pt x="26901" y="57752"/>
                  <a:pt x="27114" y="57448"/>
                  <a:pt x="27022" y="57144"/>
                </a:cubicBezTo>
                <a:cubicBezTo>
                  <a:pt x="26901" y="56840"/>
                  <a:pt x="26506" y="56688"/>
                  <a:pt x="26141" y="56810"/>
                </a:cubicBezTo>
                <a:cubicBezTo>
                  <a:pt x="25715" y="56932"/>
                  <a:pt x="25503" y="57235"/>
                  <a:pt x="25594" y="57539"/>
                </a:cubicBezTo>
                <a:close/>
                <a:moveTo>
                  <a:pt x="27174" y="59546"/>
                </a:moveTo>
                <a:cubicBezTo>
                  <a:pt x="26779" y="59667"/>
                  <a:pt x="26567" y="59971"/>
                  <a:pt x="26658" y="60275"/>
                </a:cubicBezTo>
                <a:cubicBezTo>
                  <a:pt x="26779" y="60579"/>
                  <a:pt x="27235" y="60731"/>
                  <a:pt x="27630" y="60609"/>
                </a:cubicBezTo>
                <a:cubicBezTo>
                  <a:pt x="27995" y="60488"/>
                  <a:pt x="28238" y="60184"/>
                  <a:pt x="28086" y="59880"/>
                </a:cubicBezTo>
                <a:cubicBezTo>
                  <a:pt x="27995" y="59637"/>
                  <a:pt x="27600" y="59424"/>
                  <a:pt x="27174" y="59546"/>
                </a:cubicBezTo>
                <a:close/>
                <a:moveTo>
                  <a:pt x="28421" y="62251"/>
                </a:moveTo>
                <a:cubicBezTo>
                  <a:pt x="28026" y="62372"/>
                  <a:pt x="27813" y="62676"/>
                  <a:pt x="27934" y="62980"/>
                </a:cubicBezTo>
                <a:cubicBezTo>
                  <a:pt x="28026" y="63284"/>
                  <a:pt x="28451" y="63436"/>
                  <a:pt x="28877" y="63315"/>
                </a:cubicBezTo>
                <a:cubicBezTo>
                  <a:pt x="29241" y="63193"/>
                  <a:pt x="29485" y="62889"/>
                  <a:pt x="29363" y="62585"/>
                </a:cubicBezTo>
                <a:cubicBezTo>
                  <a:pt x="29241" y="62281"/>
                  <a:pt x="28785" y="62129"/>
                  <a:pt x="28421" y="62251"/>
                </a:cubicBezTo>
                <a:close/>
                <a:moveTo>
                  <a:pt x="30427" y="65260"/>
                </a:moveTo>
                <a:cubicBezTo>
                  <a:pt x="30305" y="64956"/>
                  <a:pt x="29940" y="64804"/>
                  <a:pt x="29515" y="64895"/>
                </a:cubicBezTo>
                <a:cubicBezTo>
                  <a:pt x="29150" y="65017"/>
                  <a:pt x="28907" y="65321"/>
                  <a:pt x="29029" y="65594"/>
                </a:cubicBezTo>
                <a:cubicBezTo>
                  <a:pt x="29150" y="65898"/>
                  <a:pt x="29515" y="66050"/>
                  <a:pt x="29910" y="65929"/>
                </a:cubicBezTo>
                <a:cubicBezTo>
                  <a:pt x="30305" y="65868"/>
                  <a:pt x="30548" y="65564"/>
                  <a:pt x="30427" y="65260"/>
                </a:cubicBezTo>
                <a:close/>
                <a:moveTo>
                  <a:pt x="31339" y="67935"/>
                </a:moveTo>
                <a:cubicBezTo>
                  <a:pt x="31278" y="67631"/>
                  <a:pt x="30883" y="67479"/>
                  <a:pt x="30518" y="67570"/>
                </a:cubicBezTo>
                <a:cubicBezTo>
                  <a:pt x="30123" y="67631"/>
                  <a:pt x="29910" y="67935"/>
                  <a:pt x="30001" y="68239"/>
                </a:cubicBezTo>
                <a:cubicBezTo>
                  <a:pt x="30123" y="68543"/>
                  <a:pt x="30518" y="68695"/>
                  <a:pt x="30852" y="68634"/>
                </a:cubicBezTo>
                <a:cubicBezTo>
                  <a:pt x="31187" y="68543"/>
                  <a:pt x="31430" y="68239"/>
                  <a:pt x="31339" y="67935"/>
                </a:cubicBezTo>
                <a:close/>
                <a:moveTo>
                  <a:pt x="32159" y="70610"/>
                </a:moveTo>
                <a:cubicBezTo>
                  <a:pt x="32068" y="70306"/>
                  <a:pt x="31703" y="70154"/>
                  <a:pt x="31339" y="70214"/>
                </a:cubicBezTo>
                <a:cubicBezTo>
                  <a:pt x="31004" y="70306"/>
                  <a:pt x="30761" y="70610"/>
                  <a:pt x="30852" y="70913"/>
                </a:cubicBezTo>
                <a:cubicBezTo>
                  <a:pt x="30913" y="71217"/>
                  <a:pt x="31308" y="71369"/>
                  <a:pt x="31643" y="71278"/>
                </a:cubicBezTo>
                <a:cubicBezTo>
                  <a:pt x="32038" y="71217"/>
                  <a:pt x="32251" y="70913"/>
                  <a:pt x="32159" y="70610"/>
                </a:cubicBezTo>
                <a:close/>
                <a:moveTo>
                  <a:pt x="32950" y="73254"/>
                </a:moveTo>
                <a:cubicBezTo>
                  <a:pt x="32858" y="72950"/>
                  <a:pt x="32524" y="72798"/>
                  <a:pt x="32190" y="72889"/>
                </a:cubicBezTo>
                <a:cubicBezTo>
                  <a:pt x="31825" y="72950"/>
                  <a:pt x="31643" y="73254"/>
                  <a:pt x="31734" y="73527"/>
                </a:cubicBezTo>
                <a:cubicBezTo>
                  <a:pt x="31795" y="73801"/>
                  <a:pt x="32159" y="73983"/>
                  <a:pt x="32494" y="73892"/>
                </a:cubicBezTo>
                <a:cubicBezTo>
                  <a:pt x="32828" y="73831"/>
                  <a:pt x="33010" y="73527"/>
                  <a:pt x="32950" y="73254"/>
                </a:cubicBezTo>
                <a:close/>
                <a:moveTo>
                  <a:pt x="33740" y="75838"/>
                </a:moveTo>
                <a:cubicBezTo>
                  <a:pt x="33679" y="75594"/>
                  <a:pt x="33314" y="75382"/>
                  <a:pt x="32980" y="75473"/>
                </a:cubicBezTo>
                <a:cubicBezTo>
                  <a:pt x="32676" y="75534"/>
                  <a:pt x="32494" y="75838"/>
                  <a:pt x="32554" y="76111"/>
                </a:cubicBezTo>
                <a:cubicBezTo>
                  <a:pt x="32676" y="76385"/>
                  <a:pt x="32980" y="76567"/>
                  <a:pt x="33314" y="76506"/>
                </a:cubicBezTo>
                <a:cubicBezTo>
                  <a:pt x="33618" y="76415"/>
                  <a:pt x="33801" y="76142"/>
                  <a:pt x="33740" y="75838"/>
                </a:cubicBezTo>
                <a:close/>
                <a:moveTo>
                  <a:pt x="34561" y="78391"/>
                </a:moveTo>
                <a:cubicBezTo>
                  <a:pt x="34469" y="78117"/>
                  <a:pt x="34165" y="77965"/>
                  <a:pt x="33862" y="78056"/>
                </a:cubicBezTo>
                <a:cubicBezTo>
                  <a:pt x="33558" y="78117"/>
                  <a:pt x="33406" y="78391"/>
                  <a:pt x="33466" y="78695"/>
                </a:cubicBezTo>
                <a:cubicBezTo>
                  <a:pt x="33588" y="78968"/>
                  <a:pt x="33892" y="79120"/>
                  <a:pt x="34196" y="79029"/>
                </a:cubicBezTo>
                <a:cubicBezTo>
                  <a:pt x="34530" y="78938"/>
                  <a:pt x="34682" y="78664"/>
                  <a:pt x="34561" y="78391"/>
                </a:cubicBezTo>
                <a:close/>
                <a:moveTo>
                  <a:pt x="35260" y="81734"/>
                </a:moveTo>
                <a:cubicBezTo>
                  <a:pt x="35564" y="81674"/>
                  <a:pt x="35716" y="81370"/>
                  <a:pt x="35594" y="81066"/>
                </a:cubicBezTo>
                <a:cubicBezTo>
                  <a:pt x="35472" y="80731"/>
                  <a:pt x="35138" y="80549"/>
                  <a:pt x="34865" y="80640"/>
                </a:cubicBezTo>
                <a:cubicBezTo>
                  <a:pt x="34561" y="80701"/>
                  <a:pt x="34439" y="81005"/>
                  <a:pt x="34530" y="81309"/>
                </a:cubicBezTo>
                <a:cubicBezTo>
                  <a:pt x="34621" y="81674"/>
                  <a:pt x="34956" y="81825"/>
                  <a:pt x="35260" y="81734"/>
                </a:cubicBezTo>
                <a:close/>
                <a:moveTo>
                  <a:pt x="35746" y="83406"/>
                </a:moveTo>
                <a:cubicBezTo>
                  <a:pt x="35442" y="83467"/>
                  <a:pt x="35290" y="83771"/>
                  <a:pt x="35381" y="84105"/>
                </a:cubicBezTo>
                <a:cubicBezTo>
                  <a:pt x="35442" y="84409"/>
                  <a:pt x="35746" y="84531"/>
                  <a:pt x="36050" y="84470"/>
                </a:cubicBezTo>
                <a:cubicBezTo>
                  <a:pt x="36354" y="84409"/>
                  <a:pt x="36536" y="84105"/>
                  <a:pt x="36445" y="83771"/>
                </a:cubicBezTo>
                <a:cubicBezTo>
                  <a:pt x="36384" y="83497"/>
                  <a:pt x="36050" y="83345"/>
                  <a:pt x="35746" y="83406"/>
                </a:cubicBezTo>
                <a:close/>
                <a:moveTo>
                  <a:pt x="36506" y="86050"/>
                </a:moveTo>
                <a:cubicBezTo>
                  <a:pt x="36202" y="86142"/>
                  <a:pt x="36020" y="86446"/>
                  <a:pt x="36080" y="86750"/>
                </a:cubicBezTo>
                <a:cubicBezTo>
                  <a:pt x="36172" y="87054"/>
                  <a:pt x="36476" y="87206"/>
                  <a:pt x="36779" y="87145"/>
                </a:cubicBezTo>
                <a:cubicBezTo>
                  <a:pt x="37083" y="87054"/>
                  <a:pt x="37266" y="86750"/>
                  <a:pt x="37205" y="86446"/>
                </a:cubicBezTo>
                <a:cubicBezTo>
                  <a:pt x="37144" y="86142"/>
                  <a:pt x="36810" y="85990"/>
                  <a:pt x="36506" y="86050"/>
                </a:cubicBezTo>
                <a:close/>
                <a:moveTo>
                  <a:pt x="37235" y="88725"/>
                </a:moveTo>
                <a:cubicBezTo>
                  <a:pt x="36931" y="88786"/>
                  <a:pt x="36749" y="89090"/>
                  <a:pt x="36779" y="89424"/>
                </a:cubicBezTo>
                <a:cubicBezTo>
                  <a:pt x="36840" y="89728"/>
                  <a:pt x="37144" y="89850"/>
                  <a:pt x="37509" y="89789"/>
                </a:cubicBezTo>
                <a:cubicBezTo>
                  <a:pt x="37813" y="89728"/>
                  <a:pt x="38026" y="89424"/>
                  <a:pt x="37904" y="89090"/>
                </a:cubicBezTo>
                <a:cubicBezTo>
                  <a:pt x="37843" y="88816"/>
                  <a:pt x="37539" y="88604"/>
                  <a:pt x="37235" y="88725"/>
                </a:cubicBezTo>
                <a:close/>
                <a:moveTo>
                  <a:pt x="37965" y="91339"/>
                </a:moveTo>
                <a:cubicBezTo>
                  <a:pt x="37600" y="91430"/>
                  <a:pt x="37418" y="91734"/>
                  <a:pt x="37509" y="92038"/>
                </a:cubicBezTo>
                <a:cubicBezTo>
                  <a:pt x="37570" y="92342"/>
                  <a:pt x="37904" y="92494"/>
                  <a:pt x="38269" y="92403"/>
                </a:cubicBezTo>
                <a:cubicBezTo>
                  <a:pt x="38603" y="92342"/>
                  <a:pt x="38786" y="92038"/>
                  <a:pt x="38664" y="91734"/>
                </a:cubicBezTo>
                <a:cubicBezTo>
                  <a:pt x="38603" y="91430"/>
                  <a:pt x="38269" y="91279"/>
                  <a:pt x="37965" y="91339"/>
                </a:cubicBezTo>
                <a:close/>
                <a:moveTo>
                  <a:pt x="38786" y="94014"/>
                </a:moveTo>
                <a:cubicBezTo>
                  <a:pt x="38451" y="94075"/>
                  <a:pt x="38269" y="94379"/>
                  <a:pt x="38360" y="94683"/>
                </a:cubicBezTo>
                <a:cubicBezTo>
                  <a:pt x="38482" y="94987"/>
                  <a:pt x="38816" y="95139"/>
                  <a:pt x="39181" y="95078"/>
                </a:cubicBezTo>
                <a:cubicBezTo>
                  <a:pt x="39515" y="94987"/>
                  <a:pt x="39697" y="94683"/>
                  <a:pt x="39576" y="94379"/>
                </a:cubicBezTo>
                <a:cubicBezTo>
                  <a:pt x="39485" y="94075"/>
                  <a:pt x="39120" y="93923"/>
                  <a:pt x="38786" y="94014"/>
                </a:cubicBezTo>
                <a:close/>
                <a:moveTo>
                  <a:pt x="39849" y="96689"/>
                </a:moveTo>
                <a:cubicBezTo>
                  <a:pt x="39515" y="96780"/>
                  <a:pt x="39363" y="97084"/>
                  <a:pt x="39485" y="97388"/>
                </a:cubicBezTo>
                <a:cubicBezTo>
                  <a:pt x="39637" y="97692"/>
                  <a:pt x="40001" y="97844"/>
                  <a:pt x="40336" y="97783"/>
                </a:cubicBezTo>
                <a:cubicBezTo>
                  <a:pt x="40701" y="97692"/>
                  <a:pt x="40853" y="97358"/>
                  <a:pt x="40731" y="97084"/>
                </a:cubicBezTo>
                <a:cubicBezTo>
                  <a:pt x="40579" y="96780"/>
                  <a:pt x="40184" y="96598"/>
                  <a:pt x="39849" y="96689"/>
                </a:cubicBezTo>
                <a:close/>
                <a:moveTo>
                  <a:pt x="10062" y="29545"/>
                </a:moveTo>
                <a:cubicBezTo>
                  <a:pt x="10366" y="29484"/>
                  <a:pt x="10396" y="29272"/>
                  <a:pt x="10183" y="29028"/>
                </a:cubicBezTo>
                <a:cubicBezTo>
                  <a:pt x="9940" y="28816"/>
                  <a:pt x="9484" y="28694"/>
                  <a:pt x="9180" y="28724"/>
                </a:cubicBezTo>
                <a:cubicBezTo>
                  <a:pt x="8876" y="28755"/>
                  <a:pt x="8846" y="28998"/>
                  <a:pt x="9119" y="29211"/>
                </a:cubicBezTo>
                <a:cubicBezTo>
                  <a:pt x="9302" y="29454"/>
                  <a:pt x="9758" y="29575"/>
                  <a:pt x="10062" y="29545"/>
                </a:cubicBezTo>
                <a:close/>
                <a:moveTo>
                  <a:pt x="11065" y="31217"/>
                </a:moveTo>
                <a:cubicBezTo>
                  <a:pt x="11247" y="31430"/>
                  <a:pt x="11642" y="31551"/>
                  <a:pt x="11946" y="31460"/>
                </a:cubicBezTo>
                <a:cubicBezTo>
                  <a:pt x="12250" y="31399"/>
                  <a:pt x="12311" y="31156"/>
                  <a:pt x="12129" y="30943"/>
                </a:cubicBezTo>
                <a:cubicBezTo>
                  <a:pt x="11946" y="30700"/>
                  <a:pt x="11521" y="30579"/>
                  <a:pt x="11217" y="30670"/>
                </a:cubicBezTo>
                <a:cubicBezTo>
                  <a:pt x="10943" y="30791"/>
                  <a:pt x="10882" y="31004"/>
                  <a:pt x="11065" y="31217"/>
                </a:cubicBezTo>
                <a:close/>
                <a:moveTo>
                  <a:pt x="12645" y="33253"/>
                </a:moveTo>
                <a:cubicBezTo>
                  <a:pt x="12797" y="33497"/>
                  <a:pt x="13162" y="33588"/>
                  <a:pt x="13466" y="33527"/>
                </a:cubicBezTo>
                <a:cubicBezTo>
                  <a:pt x="13770" y="33436"/>
                  <a:pt x="13861" y="33162"/>
                  <a:pt x="13709" y="32980"/>
                </a:cubicBezTo>
                <a:cubicBezTo>
                  <a:pt x="13557" y="32767"/>
                  <a:pt x="13192" y="32645"/>
                  <a:pt x="12919" y="32737"/>
                </a:cubicBezTo>
                <a:cubicBezTo>
                  <a:pt x="12615" y="32797"/>
                  <a:pt x="12493" y="33041"/>
                  <a:pt x="12645" y="33253"/>
                </a:cubicBezTo>
                <a:close/>
                <a:moveTo>
                  <a:pt x="13922" y="35381"/>
                </a:moveTo>
                <a:cubicBezTo>
                  <a:pt x="14013" y="35624"/>
                  <a:pt x="14347" y="35715"/>
                  <a:pt x="14682" y="35655"/>
                </a:cubicBezTo>
                <a:cubicBezTo>
                  <a:pt x="14986" y="35563"/>
                  <a:pt x="15077" y="35290"/>
                  <a:pt x="14986" y="35077"/>
                </a:cubicBezTo>
                <a:cubicBezTo>
                  <a:pt x="14864" y="34864"/>
                  <a:pt x="14530" y="34743"/>
                  <a:pt x="14226" y="34804"/>
                </a:cubicBezTo>
                <a:cubicBezTo>
                  <a:pt x="13922" y="34895"/>
                  <a:pt x="13800" y="35168"/>
                  <a:pt x="13922" y="35381"/>
                </a:cubicBezTo>
                <a:close/>
                <a:moveTo>
                  <a:pt x="15715" y="37813"/>
                </a:moveTo>
                <a:cubicBezTo>
                  <a:pt x="15989" y="37691"/>
                  <a:pt x="16141" y="37448"/>
                  <a:pt x="16019" y="37205"/>
                </a:cubicBezTo>
                <a:cubicBezTo>
                  <a:pt x="15928" y="36992"/>
                  <a:pt x="15624" y="36870"/>
                  <a:pt x="15320" y="36931"/>
                </a:cubicBezTo>
                <a:cubicBezTo>
                  <a:pt x="15016" y="37053"/>
                  <a:pt x="14895" y="37326"/>
                  <a:pt x="15016" y="37539"/>
                </a:cubicBezTo>
                <a:cubicBezTo>
                  <a:pt x="15107" y="37813"/>
                  <a:pt x="15442" y="37934"/>
                  <a:pt x="15715" y="37813"/>
                </a:cubicBezTo>
                <a:close/>
                <a:moveTo>
                  <a:pt x="16718" y="40123"/>
                </a:moveTo>
                <a:cubicBezTo>
                  <a:pt x="16992" y="40032"/>
                  <a:pt x="17144" y="39728"/>
                  <a:pt x="17022" y="39484"/>
                </a:cubicBezTo>
                <a:cubicBezTo>
                  <a:pt x="16901" y="39211"/>
                  <a:pt x="16597" y="39120"/>
                  <a:pt x="16293" y="39211"/>
                </a:cubicBezTo>
                <a:cubicBezTo>
                  <a:pt x="16050" y="39332"/>
                  <a:pt x="15867" y="39636"/>
                  <a:pt x="15989" y="39880"/>
                </a:cubicBezTo>
                <a:cubicBezTo>
                  <a:pt x="16141" y="40092"/>
                  <a:pt x="16445" y="40244"/>
                  <a:pt x="16718" y="40123"/>
                </a:cubicBezTo>
                <a:close/>
                <a:moveTo>
                  <a:pt x="17813" y="42524"/>
                </a:moveTo>
                <a:cubicBezTo>
                  <a:pt x="18086" y="42402"/>
                  <a:pt x="18238" y="42098"/>
                  <a:pt x="18086" y="41855"/>
                </a:cubicBezTo>
                <a:cubicBezTo>
                  <a:pt x="17965" y="41582"/>
                  <a:pt x="17630" y="41460"/>
                  <a:pt x="17357" y="41582"/>
                </a:cubicBezTo>
                <a:cubicBezTo>
                  <a:pt x="17083" y="41703"/>
                  <a:pt x="16931" y="42007"/>
                  <a:pt x="17053" y="42250"/>
                </a:cubicBezTo>
                <a:cubicBezTo>
                  <a:pt x="17205" y="42524"/>
                  <a:pt x="17539" y="42646"/>
                  <a:pt x="17813" y="42524"/>
                </a:cubicBezTo>
                <a:close/>
                <a:moveTo>
                  <a:pt x="19028" y="45108"/>
                </a:moveTo>
                <a:cubicBezTo>
                  <a:pt x="19302" y="44986"/>
                  <a:pt x="19454" y="44652"/>
                  <a:pt x="19302" y="44348"/>
                </a:cubicBezTo>
                <a:cubicBezTo>
                  <a:pt x="19180" y="44044"/>
                  <a:pt x="18846" y="43922"/>
                  <a:pt x="18542" y="44044"/>
                </a:cubicBezTo>
                <a:cubicBezTo>
                  <a:pt x="18269" y="44165"/>
                  <a:pt x="18147" y="44500"/>
                  <a:pt x="18269" y="44773"/>
                </a:cubicBezTo>
                <a:cubicBezTo>
                  <a:pt x="18420" y="45077"/>
                  <a:pt x="18724" y="45229"/>
                  <a:pt x="19028" y="45108"/>
                </a:cubicBezTo>
                <a:close/>
                <a:moveTo>
                  <a:pt x="19302" y="47509"/>
                </a:moveTo>
                <a:cubicBezTo>
                  <a:pt x="19363" y="47813"/>
                  <a:pt x="19728" y="47965"/>
                  <a:pt x="20031" y="47843"/>
                </a:cubicBezTo>
                <a:cubicBezTo>
                  <a:pt x="20335" y="47722"/>
                  <a:pt x="20487" y="47387"/>
                  <a:pt x="20366" y="47083"/>
                </a:cubicBezTo>
                <a:cubicBezTo>
                  <a:pt x="20244" y="46779"/>
                  <a:pt x="19940" y="46627"/>
                  <a:pt x="19636" y="46749"/>
                </a:cubicBezTo>
                <a:cubicBezTo>
                  <a:pt x="19332" y="46871"/>
                  <a:pt x="19180" y="47205"/>
                  <a:pt x="19302" y="47509"/>
                </a:cubicBezTo>
                <a:close/>
                <a:moveTo>
                  <a:pt x="20062" y="50214"/>
                </a:moveTo>
                <a:cubicBezTo>
                  <a:pt x="20123" y="50518"/>
                  <a:pt x="20427" y="50670"/>
                  <a:pt x="20791" y="50548"/>
                </a:cubicBezTo>
                <a:cubicBezTo>
                  <a:pt x="21095" y="50427"/>
                  <a:pt x="21278" y="50093"/>
                  <a:pt x="21187" y="49789"/>
                </a:cubicBezTo>
                <a:cubicBezTo>
                  <a:pt x="21126" y="49485"/>
                  <a:pt x="20791" y="49333"/>
                  <a:pt x="20487" y="49454"/>
                </a:cubicBezTo>
                <a:cubicBezTo>
                  <a:pt x="20183" y="49606"/>
                  <a:pt x="20001" y="49941"/>
                  <a:pt x="20062" y="50214"/>
                </a:cubicBezTo>
                <a:close/>
                <a:moveTo>
                  <a:pt x="20700" y="52980"/>
                </a:moveTo>
                <a:cubicBezTo>
                  <a:pt x="20791" y="53284"/>
                  <a:pt x="21126" y="53436"/>
                  <a:pt x="21460" y="53314"/>
                </a:cubicBezTo>
                <a:cubicBezTo>
                  <a:pt x="21794" y="53193"/>
                  <a:pt x="22038" y="52858"/>
                  <a:pt x="21946" y="52555"/>
                </a:cubicBezTo>
                <a:cubicBezTo>
                  <a:pt x="21886" y="52251"/>
                  <a:pt x="21551" y="52099"/>
                  <a:pt x="21187" y="52220"/>
                </a:cubicBezTo>
                <a:cubicBezTo>
                  <a:pt x="20852" y="52342"/>
                  <a:pt x="20639" y="52676"/>
                  <a:pt x="20700" y="52980"/>
                </a:cubicBezTo>
                <a:close/>
                <a:moveTo>
                  <a:pt x="21338" y="55716"/>
                </a:moveTo>
                <a:cubicBezTo>
                  <a:pt x="21430" y="56020"/>
                  <a:pt x="21764" y="56172"/>
                  <a:pt x="22159" y="56050"/>
                </a:cubicBezTo>
                <a:cubicBezTo>
                  <a:pt x="22524" y="55928"/>
                  <a:pt x="22767" y="55624"/>
                  <a:pt x="22645" y="55321"/>
                </a:cubicBezTo>
                <a:cubicBezTo>
                  <a:pt x="22585" y="55017"/>
                  <a:pt x="22190" y="54865"/>
                  <a:pt x="21855" y="54986"/>
                </a:cubicBezTo>
                <a:cubicBezTo>
                  <a:pt x="21521" y="55108"/>
                  <a:pt x="21278" y="55412"/>
                  <a:pt x="21338" y="55716"/>
                </a:cubicBezTo>
                <a:close/>
                <a:moveTo>
                  <a:pt x="22098" y="58451"/>
                </a:moveTo>
                <a:cubicBezTo>
                  <a:pt x="22190" y="58755"/>
                  <a:pt x="22615" y="58907"/>
                  <a:pt x="22980" y="58786"/>
                </a:cubicBezTo>
                <a:cubicBezTo>
                  <a:pt x="23375" y="58664"/>
                  <a:pt x="23588" y="58360"/>
                  <a:pt x="23527" y="58056"/>
                </a:cubicBezTo>
                <a:cubicBezTo>
                  <a:pt x="23405" y="57752"/>
                  <a:pt x="23010" y="57600"/>
                  <a:pt x="22645" y="57722"/>
                </a:cubicBezTo>
                <a:cubicBezTo>
                  <a:pt x="22281" y="57843"/>
                  <a:pt x="22038" y="58178"/>
                  <a:pt x="22098" y="58451"/>
                </a:cubicBezTo>
                <a:close/>
                <a:moveTo>
                  <a:pt x="23557" y="60457"/>
                </a:moveTo>
                <a:cubicBezTo>
                  <a:pt x="23162" y="60579"/>
                  <a:pt x="22949" y="60883"/>
                  <a:pt x="23071" y="61187"/>
                </a:cubicBezTo>
                <a:cubicBezTo>
                  <a:pt x="23162" y="61491"/>
                  <a:pt x="23588" y="61643"/>
                  <a:pt x="24013" y="61521"/>
                </a:cubicBezTo>
                <a:cubicBezTo>
                  <a:pt x="24378" y="61400"/>
                  <a:pt x="24621" y="61096"/>
                  <a:pt x="24500" y="60792"/>
                </a:cubicBezTo>
                <a:cubicBezTo>
                  <a:pt x="24378" y="60488"/>
                  <a:pt x="23983" y="60336"/>
                  <a:pt x="23557" y="60457"/>
                </a:cubicBezTo>
                <a:close/>
                <a:moveTo>
                  <a:pt x="24773" y="63132"/>
                </a:moveTo>
                <a:cubicBezTo>
                  <a:pt x="24378" y="63223"/>
                  <a:pt x="24165" y="63527"/>
                  <a:pt x="24317" y="63801"/>
                </a:cubicBezTo>
                <a:cubicBezTo>
                  <a:pt x="24469" y="64105"/>
                  <a:pt x="24895" y="64257"/>
                  <a:pt x="25260" y="64135"/>
                </a:cubicBezTo>
                <a:cubicBezTo>
                  <a:pt x="25655" y="64044"/>
                  <a:pt x="25867" y="63740"/>
                  <a:pt x="25746" y="63467"/>
                </a:cubicBezTo>
                <a:cubicBezTo>
                  <a:pt x="25594" y="63193"/>
                  <a:pt x="25199" y="63011"/>
                  <a:pt x="24773" y="63132"/>
                </a:cubicBezTo>
                <a:close/>
                <a:moveTo>
                  <a:pt x="26901" y="66111"/>
                </a:moveTo>
                <a:cubicBezTo>
                  <a:pt x="26779" y="65807"/>
                  <a:pt x="26384" y="65655"/>
                  <a:pt x="25989" y="65777"/>
                </a:cubicBezTo>
                <a:cubicBezTo>
                  <a:pt x="25624" y="65868"/>
                  <a:pt x="25381" y="66202"/>
                  <a:pt x="25503" y="66476"/>
                </a:cubicBezTo>
                <a:cubicBezTo>
                  <a:pt x="25624" y="66780"/>
                  <a:pt x="26019" y="66932"/>
                  <a:pt x="26415" y="66810"/>
                </a:cubicBezTo>
                <a:cubicBezTo>
                  <a:pt x="26779" y="66719"/>
                  <a:pt x="27022" y="66415"/>
                  <a:pt x="26901" y="66111"/>
                </a:cubicBezTo>
                <a:close/>
                <a:moveTo>
                  <a:pt x="27934" y="68755"/>
                </a:moveTo>
                <a:cubicBezTo>
                  <a:pt x="27813" y="68451"/>
                  <a:pt x="27418" y="68299"/>
                  <a:pt x="27053" y="68391"/>
                </a:cubicBezTo>
                <a:cubicBezTo>
                  <a:pt x="26658" y="68482"/>
                  <a:pt x="26475" y="68786"/>
                  <a:pt x="26597" y="69090"/>
                </a:cubicBezTo>
                <a:cubicBezTo>
                  <a:pt x="26719" y="69363"/>
                  <a:pt x="27083" y="69546"/>
                  <a:pt x="27478" y="69424"/>
                </a:cubicBezTo>
                <a:cubicBezTo>
                  <a:pt x="27843" y="69363"/>
                  <a:pt x="28026" y="69059"/>
                  <a:pt x="27934" y="68755"/>
                </a:cubicBezTo>
                <a:close/>
                <a:moveTo>
                  <a:pt x="28907" y="71369"/>
                </a:moveTo>
                <a:cubicBezTo>
                  <a:pt x="28785" y="71096"/>
                  <a:pt x="28421" y="70913"/>
                  <a:pt x="28086" y="70974"/>
                </a:cubicBezTo>
                <a:cubicBezTo>
                  <a:pt x="27752" y="71065"/>
                  <a:pt x="27509" y="71369"/>
                  <a:pt x="27630" y="71613"/>
                </a:cubicBezTo>
                <a:cubicBezTo>
                  <a:pt x="27752" y="71886"/>
                  <a:pt x="28117" y="72069"/>
                  <a:pt x="28451" y="72008"/>
                </a:cubicBezTo>
                <a:cubicBezTo>
                  <a:pt x="28785" y="71977"/>
                  <a:pt x="29029" y="71673"/>
                  <a:pt x="28907" y="71369"/>
                </a:cubicBezTo>
                <a:close/>
                <a:moveTo>
                  <a:pt x="29880" y="73983"/>
                </a:moveTo>
                <a:cubicBezTo>
                  <a:pt x="29758" y="73710"/>
                  <a:pt x="29424" y="73527"/>
                  <a:pt x="29059" y="73619"/>
                </a:cubicBezTo>
                <a:cubicBezTo>
                  <a:pt x="28725" y="73679"/>
                  <a:pt x="28542" y="73983"/>
                  <a:pt x="28633" y="74257"/>
                </a:cubicBezTo>
                <a:cubicBezTo>
                  <a:pt x="28755" y="74531"/>
                  <a:pt x="29089" y="74713"/>
                  <a:pt x="29454" y="74622"/>
                </a:cubicBezTo>
                <a:cubicBezTo>
                  <a:pt x="29788" y="74561"/>
                  <a:pt x="29940" y="74257"/>
                  <a:pt x="29880" y="73983"/>
                </a:cubicBezTo>
                <a:close/>
                <a:moveTo>
                  <a:pt x="30822" y="76537"/>
                </a:moveTo>
                <a:cubicBezTo>
                  <a:pt x="30700" y="76263"/>
                  <a:pt x="30366" y="76081"/>
                  <a:pt x="30062" y="76142"/>
                </a:cubicBezTo>
                <a:cubicBezTo>
                  <a:pt x="29758" y="76233"/>
                  <a:pt x="29545" y="76506"/>
                  <a:pt x="29667" y="76810"/>
                </a:cubicBezTo>
                <a:cubicBezTo>
                  <a:pt x="29788" y="77053"/>
                  <a:pt x="30123" y="77266"/>
                  <a:pt x="30427" y="77175"/>
                </a:cubicBezTo>
                <a:cubicBezTo>
                  <a:pt x="30731" y="77114"/>
                  <a:pt x="30913" y="76841"/>
                  <a:pt x="30822" y="76537"/>
                </a:cubicBezTo>
                <a:close/>
                <a:moveTo>
                  <a:pt x="31795" y="79090"/>
                </a:moveTo>
                <a:cubicBezTo>
                  <a:pt x="31673" y="78816"/>
                  <a:pt x="31339" y="78634"/>
                  <a:pt x="31035" y="78695"/>
                </a:cubicBezTo>
                <a:cubicBezTo>
                  <a:pt x="30731" y="78786"/>
                  <a:pt x="30579" y="79029"/>
                  <a:pt x="30700" y="79333"/>
                </a:cubicBezTo>
                <a:cubicBezTo>
                  <a:pt x="30822" y="79607"/>
                  <a:pt x="31156" y="79789"/>
                  <a:pt x="31460" y="79728"/>
                </a:cubicBezTo>
                <a:cubicBezTo>
                  <a:pt x="31764" y="79637"/>
                  <a:pt x="31916" y="79333"/>
                  <a:pt x="31795" y="79090"/>
                </a:cubicBezTo>
                <a:close/>
                <a:moveTo>
                  <a:pt x="32524" y="82464"/>
                </a:moveTo>
                <a:cubicBezTo>
                  <a:pt x="32828" y="82373"/>
                  <a:pt x="32980" y="82069"/>
                  <a:pt x="32858" y="81765"/>
                </a:cubicBezTo>
                <a:cubicBezTo>
                  <a:pt x="32737" y="81461"/>
                  <a:pt x="32433" y="81278"/>
                  <a:pt x="32159" y="81339"/>
                </a:cubicBezTo>
                <a:cubicBezTo>
                  <a:pt x="31825" y="81430"/>
                  <a:pt x="31703" y="81734"/>
                  <a:pt x="31795" y="82038"/>
                </a:cubicBezTo>
                <a:cubicBezTo>
                  <a:pt x="31886" y="82342"/>
                  <a:pt x="32220" y="82525"/>
                  <a:pt x="32524" y="82464"/>
                </a:cubicBezTo>
                <a:close/>
                <a:moveTo>
                  <a:pt x="33710" y="84500"/>
                </a:moveTo>
                <a:cubicBezTo>
                  <a:pt x="33618" y="84196"/>
                  <a:pt x="33314" y="84044"/>
                  <a:pt x="33010" y="84136"/>
                </a:cubicBezTo>
                <a:cubicBezTo>
                  <a:pt x="32706" y="84196"/>
                  <a:pt x="32524" y="84500"/>
                  <a:pt x="32646" y="84804"/>
                </a:cubicBezTo>
                <a:cubicBezTo>
                  <a:pt x="32706" y="85108"/>
                  <a:pt x="33010" y="85260"/>
                  <a:pt x="33314" y="85199"/>
                </a:cubicBezTo>
                <a:cubicBezTo>
                  <a:pt x="33588" y="85078"/>
                  <a:pt x="33770" y="84774"/>
                  <a:pt x="33710" y="84500"/>
                </a:cubicBezTo>
                <a:close/>
                <a:moveTo>
                  <a:pt x="33710" y="86780"/>
                </a:moveTo>
                <a:cubicBezTo>
                  <a:pt x="33406" y="86871"/>
                  <a:pt x="33193" y="87175"/>
                  <a:pt x="33284" y="87449"/>
                </a:cubicBezTo>
                <a:cubicBezTo>
                  <a:pt x="33345" y="87753"/>
                  <a:pt x="33649" y="87905"/>
                  <a:pt x="33953" y="87813"/>
                </a:cubicBezTo>
                <a:cubicBezTo>
                  <a:pt x="34257" y="87753"/>
                  <a:pt x="34469" y="87449"/>
                  <a:pt x="34409" y="87175"/>
                </a:cubicBezTo>
                <a:cubicBezTo>
                  <a:pt x="34317" y="86871"/>
                  <a:pt x="34013" y="86719"/>
                  <a:pt x="33710" y="86780"/>
                </a:cubicBezTo>
                <a:close/>
                <a:moveTo>
                  <a:pt x="34317" y="89424"/>
                </a:moveTo>
                <a:cubicBezTo>
                  <a:pt x="34013" y="89485"/>
                  <a:pt x="33770" y="89759"/>
                  <a:pt x="33862" y="90063"/>
                </a:cubicBezTo>
                <a:cubicBezTo>
                  <a:pt x="33922" y="90367"/>
                  <a:pt x="34226" y="90519"/>
                  <a:pt x="34530" y="90427"/>
                </a:cubicBezTo>
                <a:cubicBezTo>
                  <a:pt x="34834" y="90367"/>
                  <a:pt x="35077" y="90063"/>
                  <a:pt x="34986" y="89789"/>
                </a:cubicBezTo>
                <a:cubicBezTo>
                  <a:pt x="34956" y="89516"/>
                  <a:pt x="34652" y="89333"/>
                  <a:pt x="34317" y="89424"/>
                </a:cubicBezTo>
                <a:close/>
                <a:moveTo>
                  <a:pt x="34956" y="92038"/>
                </a:moveTo>
                <a:cubicBezTo>
                  <a:pt x="34621" y="92099"/>
                  <a:pt x="34439" y="92373"/>
                  <a:pt x="34500" y="92677"/>
                </a:cubicBezTo>
                <a:cubicBezTo>
                  <a:pt x="34561" y="92981"/>
                  <a:pt x="34925" y="93133"/>
                  <a:pt x="35229" y="93072"/>
                </a:cubicBezTo>
                <a:cubicBezTo>
                  <a:pt x="35564" y="92981"/>
                  <a:pt x="35746" y="92677"/>
                  <a:pt x="35685" y="92403"/>
                </a:cubicBezTo>
                <a:cubicBezTo>
                  <a:pt x="35594" y="92130"/>
                  <a:pt x="35290" y="91947"/>
                  <a:pt x="34956" y="92038"/>
                </a:cubicBezTo>
                <a:close/>
                <a:moveTo>
                  <a:pt x="35716" y="94683"/>
                </a:moveTo>
                <a:cubicBezTo>
                  <a:pt x="35381" y="94774"/>
                  <a:pt x="35169" y="95048"/>
                  <a:pt x="35290" y="95352"/>
                </a:cubicBezTo>
                <a:cubicBezTo>
                  <a:pt x="35412" y="95655"/>
                  <a:pt x="35746" y="95838"/>
                  <a:pt x="36080" y="95747"/>
                </a:cubicBezTo>
                <a:cubicBezTo>
                  <a:pt x="36445" y="95686"/>
                  <a:pt x="36628" y="95382"/>
                  <a:pt x="36506" y="95108"/>
                </a:cubicBezTo>
                <a:cubicBezTo>
                  <a:pt x="36384" y="94804"/>
                  <a:pt x="36050" y="94622"/>
                  <a:pt x="35716" y="94683"/>
                </a:cubicBezTo>
                <a:close/>
                <a:moveTo>
                  <a:pt x="36749" y="97388"/>
                </a:moveTo>
                <a:cubicBezTo>
                  <a:pt x="36384" y="97449"/>
                  <a:pt x="36202" y="97783"/>
                  <a:pt x="36354" y="98087"/>
                </a:cubicBezTo>
                <a:cubicBezTo>
                  <a:pt x="36506" y="98391"/>
                  <a:pt x="36901" y="98573"/>
                  <a:pt x="37235" y="98482"/>
                </a:cubicBezTo>
                <a:cubicBezTo>
                  <a:pt x="37570" y="98421"/>
                  <a:pt x="37722" y="98118"/>
                  <a:pt x="37600" y="97814"/>
                </a:cubicBezTo>
                <a:cubicBezTo>
                  <a:pt x="37448" y="97510"/>
                  <a:pt x="37083" y="97358"/>
                  <a:pt x="36749" y="97388"/>
                </a:cubicBezTo>
                <a:close/>
                <a:moveTo>
                  <a:pt x="7296" y="29940"/>
                </a:moveTo>
                <a:cubicBezTo>
                  <a:pt x="7600" y="29910"/>
                  <a:pt x="7660" y="29697"/>
                  <a:pt x="7417" y="29454"/>
                </a:cubicBezTo>
                <a:cubicBezTo>
                  <a:pt x="7174" y="29211"/>
                  <a:pt x="6688" y="29059"/>
                  <a:pt x="6384" y="29120"/>
                </a:cubicBezTo>
                <a:cubicBezTo>
                  <a:pt x="6080" y="29150"/>
                  <a:pt x="6049" y="29363"/>
                  <a:pt x="6262" y="29606"/>
                </a:cubicBezTo>
                <a:cubicBezTo>
                  <a:pt x="6536" y="29879"/>
                  <a:pt x="6961" y="30031"/>
                  <a:pt x="7296" y="29940"/>
                </a:cubicBezTo>
                <a:close/>
                <a:moveTo>
                  <a:pt x="8268" y="31734"/>
                </a:moveTo>
                <a:cubicBezTo>
                  <a:pt x="8481" y="31977"/>
                  <a:pt x="8907" y="32129"/>
                  <a:pt x="9180" y="32068"/>
                </a:cubicBezTo>
                <a:cubicBezTo>
                  <a:pt x="9484" y="32038"/>
                  <a:pt x="9606" y="31764"/>
                  <a:pt x="9393" y="31551"/>
                </a:cubicBezTo>
                <a:cubicBezTo>
                  <a:pt x="9180" y="31308"/>
                  <a:pt x="8785" y="31156"/>
                  <a:pt x="8481" y="31247"/>
                </a:cubicBezTo>
                <a:cubicBezTo>
                  <a:pt x="8177" y="31278"/>
                  <a:pt x="8086" y="31521"/>
                  <a:pt x="8268" y="31734"/>
                </a:cubicBezTo>
                <a:close/>
                <a:moveTo>
                  <a:pt x="9910" y="33922"/>
                </a:moveTo>
                <a:cubicBezTo>
                  <a:pt x="10062" y="34165"/>
                  <a:pt x="10457" y="34317"/>
                  <a:pt x="10761" y="34256"/>
                </a:cubicBezTo>
                <a:cubicBezTo>
                  <a:pt x="11065" y="34165"/>
                  <a:pt x="11186" y="33892"/>
                  <a:pt x="11004" y="33679"/>
                </a:cubicBezTo>
                <a:cubicBezTo>
                  <a:pt x="10882" y="33436"/>
                  <a:pt x="10487" y="33284"/>
                  <a:pt x="10183" y="33375"/>
                </a:cubicBezTo>
                <a:cubicBezTo>
                  <a:pt x="9879" y="33436"/>
                  <a:pt x="9758" y="33679"/>
                  <a:pt x="9910" y="33922"/>
                </a:cubicBezTo>
                <a:close/>
                <a:moveTo>
                  <a:pt x="11217" y="36141"/>
                </a:moveTo>
                <a:cubicBezTo>
                  <a:pt x="11308" y="36414"/>
                  <a:pt x="11703" y="36536"/>
                  <a:pt x="11977" y="36445"/>
                </a:cubicBezTo>
                <a:cubicBezTo>
                  <a:pt x="12281" y="36384"/>
                  <a:pt x="12402" y="36111"/>
                  <a:pt x="12281" y="35837"/>
                </a:cubicBezTo>
                <a:cubicBezTo>
                  <a:pt x="12159" y="35624"/>
                  <a:pt x="11764" y="35472"/>
                  <a:pt x="11521" y="35533"/>
                </a:cubicBezTo>
                <a:cubicBezTo>
                  <a:pt x="11217" y="35655"/>
                  <a:pt x="11095" y="35928"/>
                  <a:pt x="11217" y="36141"/>
                </a:cubicBezTo>
                <a:close/>
                <a:moveTo>
                  <a:pt x="13071" y="38755"/>
                </a:moveTo>
                <a:cubicBezTo>
                  <a:pt x="13375" y="38664"/>
                  <a:pt x="13496" y="38390"/>
                  <a:pt x="13375" y="38117"/>
                </a:cubicBezTo>
                <a:cubicBezTo>
                  <a:pt x="13253" y="37843"/>
                  <a:pt x="12919" y="37752"/>
                  <a:pt x="12645" y="37843"/>
                </a:cubicBezTo>
                <a:cubicBezTo>
                  <a:pt x="12341" y="37934"/>
                  <a:pt x="12189" y="38238"/>
                  <a:pt x="12341" y="38512"/>
                </a:cubicBezTo>
                <a:cubicBezTo>
                  <a:pt x="12463" y="38725"/>
                  <a:pt x="12797" y="38846"/>
                  <a:pt x="13071" y="38755"/>
                </a:cubicBezTo>
                <a:close/>
                <a:moveTo>
                  <a:pt x="14135" y="41126"/>
                </a:moveTo>
                <a:cubicBezTo>
                  <a:pt x="14439" y="41004"/>
                  <a:pt x="14560" y="40700"/>
                  <a:pt x="14439" y="40427"/>
                </a:cubicBezTo>
                <a:cubicBezTo>
                  <a:pt x="14317" y="40184"/>
                  <a:pt x="13983" y="40062"/>
                  <a:pt x="13709" y="40184"/>
                </a:cubicBezTo>
                <a:cubicBezTo>
                  <a:pt x="13405" y="40275"/>
                  <a:pt x="13284" y="40579"/>
                  <a:pt x="13405" y="40852"/>
                </a:cubicBezTo>
                <a:cubicBezTo>
                  <a:pt x="13527" y="41126"/>
                  <a:pt x="13831" y="41247"/>
                  <a:pt x="14135" y="41126"/>
                </a:cubicBezTo>
                <a:close/>
                <a:moveTo>
                  <a:pt x="15229" y="43588"/>
                </a:moveTo>
                <a:cubicBezTo>
                  <a:pt x="15533" y="43466"/>
                  <a:pt x="15654" y="43162"/>
                  <a:pt x="15533" y="42858"/>
                </a:cubicBezTo>
                <a:cubicBezTo>
                  <a:pt x="15442" y="42615"/>
                  <a:pt x="15077" y="42494"/>
                  <a:pt x="14834" y="42615"/>
                </a:cubicBezTo>
                <a:cubicBezTo>
                  <a:pt x="14530" y="42706"/>
                  <a:pt x="14408" y="43010"/>
                  <a:pt x="14530" y="43284"/>
                </a:cubicBezTo>
                <a:cubicBezTo>
                  <a:pt x="14621" y="43588"/>
                  <a:pt x="14955" y="43709"/>
                  <a:pt x="15229" y="43588"/>
                </a:cubicBezTo>
                <a:close/>
                <a:moveTo>
                  <a:pt x="16414" y="46171"/>
                </a:moveTo>
                <a:cubicBezTo>
                  <a:pt x="16718" y="46050"/>
                  <a:pt x="16840" y="45716"/>
                  <a:pt x="16718" y="45442"/>
                </a:cubicBezTo>
                <a:cubicBezTo>
                  <a:pt x="16597" y="45138"/>
                  <a:pt x="16262" y="45047"/>
                  <a:pt x="15989" y="45138"/>
                </a:cubicBezTo>
                <a:cubicBezTo>
                  <a:pt x="15685" y="45260"/>
                  <a:pt x="15563" y="45594"/>
                  <a:pt x="15685" y="45868"/>
                </a:cubicBezTo>
                <a:cubicBezTo>
                  <a:pt x="15806" y="46171"/>
                  <a:pt x="16110" y="46293"/>
                  <a:pt x="16414" y="46171"/>
                </a:cubicBezTo>
                <a:close/>
                <a:moveTo>
                  <a:pt x="16566" y="48573"/>
                </a:moveTo>
                <a:cubicBezTo>
                  <a:pt x="16627" y="48877"/>
                  <a:pt x="16961" y="49029"/>
                  <a:pt x="17265" y="48877"/>
                </a:cubicBezTo>
                <a:cubicBezTo>
                  <a:pt x="17569" y="48755"/>
                  <a:pt x="17752" y="48421"/>
                  <a:pt x="17630" y="48117"/>
                </a:cubicBezTo>
                <a:cubicBezTo>
                  <a:pt x="17569" y="47813"/>
                  <a:pt x="17265" y="47661"/>
                  <a:pt x="16961" y="47813"/>
                </a:cubicBezTo>
                <a:cubicBezTo>
                  <a:pt x="16688" y="47934"/>
                  <a:pt x="16475" y="48269"/>
                  <a:pt x="16566" y="48573"/>
                </a:cubicBezTo>
                <a:close/>
                <a:moveTo>
                  <a:pt x="17174" y="51278"/>
                </a:moveTo>
                <a:cubicBezTo>
                  <a:pt x="17205" y="51582"/>
                  <a:pt x="17509" y="51734"/>
                  <a:pt x="17843" y="51612"/>
                </a:cubicBezTo>
                <a:cubicBezTo>
                  <a:pt x="18147" y="51491"/>
                  <a:pt x="18390" y="51156"/>
                  <a:pt x="18299" y="50852"/>
                </a:cubicBezTo>
                <a:cubicBezTo>
                  <a:pt x="18238" y="50548"/>
                  <a:pt x="17934" y="50396"/>
                  <a:pt x="17630" y="50518"/>
                </a:cubicBezTo>
                <a:cubicBezTo>
                  <a:pt x="17326" y="50609"/>
                  <a:pt x="17144" y="50974"/>
                  <a:pt x="17174" y="51278"/>
                </a:cubicBezTo>
                <a:close/>
                <a:moveTo>
                  <a:pt x="17630" y="53953"/>
                </a:moveTo>
                <a:cubicBezTo>
                  <a:pt x="17661" y="54257"/>
                  <a:pt x="17965" y="54409"/>
                  <a:pt x="18299" y="54317"/>
                </a:cubicBezTo>
                <a:cubicBezTo>
                  <a:pt x="18664" y="54196"/>
                  <a:pt x="18876" y="53862"/>
                  <a:pt x="18846" y="53588"/>
                </a:cubicBezTo>
                <a:cubicBezTo>
                  <a:pt x="18816" y="53284"/>
                  <a:pt x="18451" y="53132"/>
                  <a:pt x="18147" y="53254"/>
                </a:cubicBezTo>
                <a:cubicBezTo>
                  <a:pt x="17813" y="53345"/>
                  <a:pt x="17600" y="53649"/>
                  <a:pt x="17630" y="53953"/>
                </a:cubicBezTo>
                <a:close/>
                <a:moveTo>
                  <a:pt x="19363" y="56324"/>
                </a:moveTo>
                <a:cubicBezTo>
                  <a:pt x="19302" y="56020"/>
                  <a:pt x="18998" y="55868"/>
                  <a:pt x="18603" y="55989"/>
                </a:cubicBezTo>
                <a:cubicBezTo>
                  <a:pt x="18269" y="56080"/>
                  <a:pt x="17995" y="56384"/>
                  <a:pt x="18086" y="56688"/>
                </a:cubicBezTo>
                <a:cubicBezTo>
                  <a:pt x="18117" y="56992"/>
                  <a:pt x="18481" y="57144"/>
                  <a:pt x="18846" y="57053"/>
                </a:cubicBezTo>
                <a:cubicBezTo>
                  <a:pt x="19180" y="56932"/>
                  <a:pt x="19424" y="56597"/>
                  <a:pt x="19363" y="56324"/>
                </a:cubicBezTo>
                <a:close/>
                <a:moveTo>
                  <a:pt x="20031" y="59029"/>
                </a:moveTo>
                <a:cubicBezTo>
                  <a:pt x="19940" y="58694"/>
                  <a:pt x="19576" y="58573"/>
                  <a:pt x="19180" y="58664"/>
                </a:cubicBezTo>
                <a:cubicBezTo>
                  <a:pt x="18816" y="58786"/>
                  <a:pt x="18572" y="59090"/>
                  <a:pt x="18664" y="59394"/>
                </a:cubicBezTo>
                <a:cubicBezTo>
                  <a:pt x="18724" y="59698"/>
                  <a:pt x="19120" y="59849"/>
                  <a:pt x="19484" y="59728"/>
                </a:cubicBezTo>
                <a:cubicBezTo>
                  <a:pt x="19819" y="59637"/>
                  <a:pt x="20092" y="59333"/>
                  <a:pt x="20031" y="59029"/>
                </a:cubicBezTo>
                <a:close/>
                <a:moveTo>
                  <a:pt x="20001" y="61369"/>
                </a:moveTo>
                <a:cubicBezTo>
                  <a:pt x="19606" y="61491"/>
                  <a:pt x="19363" y="61795"/>
                  <a:pt x="19484" y="62099"/>
                </a:cubicBezTo>
                <a:cubicBezTo>
                  <a:pt x="19606" y="62403"/>
                  <a:pt x="20031" y="62555"/>
                  <a:pt x="20396" y="62433"/>
                </a:cubicBezTo>
                <a:cubicBezTo>
                  <a:pt x="20791" y="62312"/>
                  <a:pt x="21004" y="62008"/>
                  <a:pt x="20883" y="61704"/>
                </a:cubicBezTo>
                <a:cubicBezTo>
                  <a:pt x="20791" y="61400"/>
                  <a:pt x="20366" y="61248"/>
                  <a:pt x="20001" y="61369"/>
                </a:cubicBezTo>
                <a:close/>
                <a:moveTo>
                  <a:pt x="21156" y="64044"/>
                </a:moveTo>
                <a:cubicBezTo>
                  <a:pt x="20791" y="64135"/>
                  <a:pt x="20579" y="64439"/>
                  <a:pt x="20700" y="64713"/>
                </a:cubicBezTo>
                <a:cubicBezTo>
                  <a:pt x="20852" y="65017"/>
                  <a:pt x="21278" y="65138"/>
                  <a:pt x="21642" y="65047"/>
                </a:cubicBezTo>
                <a:cubicBezTo>
                  <a:pt x="22038" y="64956"/>
                  <a:pt x="22281" y="64652"/>
                  <a:pt x="22098" y="64378"/>
                </a:cubicBezTo>
                <a:cubicBezTo>
                  <a:pt x="21946" y="64074"/>
                  <a:pt x="21551" y="63922"/>
                  <a:pt x="21156" y="64044"/>
                </a:cubicBezTo>
                <a:close/>
                <a:moveTo>
                  <a:pt x="22402" y="66628"/>
                </a:moveTo>
                <a:cubicBezTo>
                  <a:pt x="22038" y="66719"/>
                  <a:pt x="21855" y="67023"/>
                  <a:pt x="21946" y="67296"/>
                </a:cubicBezTo>
                <a:cubicBezTo>
                  <a:pt x="22098" y="67570"/>
                  <a:pt x="22494" y="67722"/>
                  <a:pt x="22858" y="67631"/>
                </a:cubicBezTo>
                <a:cubicBezTo>
                  <a:pt x="23253" y="67540"/>
                  <a:pt x="23436" y="67236"/>
                  <a:pt x="23314" y="66962"/>
                </a:cubicBezTo>
                <a:cubicBezTo>
                  <a:pt x="23223" y="66688"/>
                  <a:pt x="22797" y="66537"/>
                  <a:pt x="22402" y="66628"/>
                </a:cubicBezTo>
                <a:close/>
                <a:moveTo>
                  <a:pt x="23618" y="69211"/>
                </a:moveTo>
                <a:cubicBezTo>
                  <a:pt x="23253" y="69272"/>
                  <a:pt x="23071" y="69576"/>
                  <a:pt x="23223" y="69880"/>
                </a:cubicBezTo>
                <a:cubicBezTo>
                  <a:pt x="23314" y="70154"/>
                  <a:pt x="23740" y="70306"/>
                  <a:pt x="24135" y="70214"/>
                </a:cubicBezTo>
                <a:cubicBezTo>
                  <a:pt x="24500" y="70154"/>
                  <a:pt x="24682" y="69850"/>
                  <a:pt x="24530" y="69546"/>
                </a:cubicBezTo>
                <a:cubicBezTo>
                  <a:pt x="24439" y="69272"/>
                  <a:pt x="24013" y="69120"/>
                  <a:pt x="23618" y="69211"/>
                </a:cubicBezTo>
                <a:close/>
                <a:moveTo>
                  <a:pt x="25685" y="72129"/>
                </a:moveTo>
                <a:cubicBezTo>
                  <a:pt x="25563" y="71856"/>
                  <a:pt x="25199" y="71704"/>
                  <a:pt x="24804" y="71795"/>
                </a:cubicBezTo>
                <a:cubicBezTo>
                  <a:pt x="24469" y="71856"/>
                  <a:pt x="24287" y="72160"/>
                  <a:pt x="24378" y="72433"/>
                </a:cubicBezTo>
                <a:cubicBezTo>
                  <a:pt x="24500" y="72707"/>
                  <a:pt x="24925" y="72859"/>
                  <a:pt x="25260" y="72768"/>
                </a:cubicBezTo>
                <a:cubicBezTo>
                  <a:pt x="25594" y="72707"/>
                  <a:pt x="25807" y="72372"/>
                  <a:pt x="25685" y="72129"/>
                </a:cubicBezTo>
                <a:close/>
                <a:moveTo>
                  <a:pt x="26779" y="74652"/>
                </a:moveTo>
                <a:cubicBezTo>
                  <a:pt x="26658" y="74409"/>
                  <a:pt x="26293" y="74227"/>
                  <a:pt x="25959" y="74318"/>
                </a:cubicBezTo>
                <a:cubicBezTo>
                  <a:pt x="25624" y="74409"/>
                  <a:pt x="25442" y="74713"/>
                  <a:pt x="25563" y="74986"/>
                </a:cubicBezTo>
                <a:cubicBezTo>
                  <a:pt x="25685" y="75230"/>
                  <a:pt x="26080" y="75382"/>
                  <a:pt x="26415" y="75321"/>
                </a:cubicBezTo>
                <a:cubicBezTo>
                  <a:pt x="26719" y="75230"/>
                  <a:pt x="26901" y="74926"/>
                  <a:pt x="26779" y="74652"/>
                </a:cubicBezTo>
                <a:close/>
                <a:moveTo>
                  <a:pt x="27083" y="76871"/>
                </a:moveTo>
                <a:cubicBezTo>
                  <a:pt x="26749" y="76932"/>
                  <a:pt x="26597" y="77266"/>
                  <a:pt x="26749" y="77509"/>
                </a:cubicBezTo>
                <a:cubicBezTo>
                  <a:pt x="26870" y="77783"/>
                  <a:pt x="27235" y="77935"/>
                  <a:pt x="27539" y="77844"/>
                </a:cubicBezTo>
                <a:cubicBezTo>
                  <a:pt x="27843" y="77783"/>
                  <a:pt x="27995" y="77479"/>
                  <a:pt x="27904" y="77205"/>
                </a:cubicBezTo>
                <a:cubicBezTo>
                  <a:pt x="27782" y="76932"/>
                  <a:pt x="27387" y="76749"/>
                  <a:pt x="27083" y="76871"/>
                </a:cubicBezTo>
                <a:close/>
                <a:moveTo>
                  <a:pt x="29029" y="79759"/>
                </a:moveTo>
                <a:cubicBezTo>
                  <a:pt x="28907" y="79485"/>
                  <a:pt x="28542" y="79303"/>
                  <a:pt x="28238" y="79394"/>
                </a:cubicBezTo>
                <a:cubicBezTo>
                  <a:pt x="27934" y="79455"/>
                  <a:pt x="27782" y="79759"/>
                  <a:pt x="27874" y="80032"/>
                </a:cubicBezTo>
                <a:cubicBezTo>
                  <a:pt x="27995" y="80306"/>
                  <a:pt x="28390" y="80488"/>
                  <a:pt x="28694" y="80366"/>
                </a:cubicBezTo>
                <a:cubicBezTo>
                  <a:pt x="28998" y="80336"/>
                  <a:pt x="29150" y="80032"/>
                  <a:pt x="29029" y="79759"/>
                </a:cubicBezTo>
                <a:close/>
                <a:moveTo>
                  <a:pt x="30123" y="82464"/>
                </a:moveTo>
                <a:cubicBezTo>
                  <a:pt x="30001" y="82160"/>
                  <a:pt x="29667" y="81947"/>
                  <a:pt x="29424" y="82038"/>
                </a:cubicBezTo>
                <a:cubicBezTo>
                  <a:pt x="29120" y="82099"/>
                  <a:pt x="28968" y="82403"/>
                  <a:pt x="29059" y="82707"/>
                </a:cubicBezTo>
                <a:cubicBezTo>
                  <a:pt x="29181" y="83011"/>
                  <a:pt x="29485" y="83224"/>
                  <a:pt x="29788" y="83132"/>
                </a:cubicBezTo>
                <a:cubicBezTo>
                  <a:pt x="30062" y="83072"/>
                  <a:pt x="30244" y="82768"/>
                  <a:pt x="30123" y="82464"/>
                </a:cubicBezTo>
                <a:close/>
                <a:moveTo>
                  <a:pt x="30518" y="85838"/>
                </a:moveTo>
                <a:cubicBezTo>
                  <a:pt x="30822" y="85777"/>
                  <a:pt x="31004" y="85473"/>
                  <a:pt x="30944" y="85199"/>
                </a:cubicBezTo>
                <a:cubicBezTo>
                  <a:pt x="30852" y="84895"/>
                  <a:pt x="30548" y="84743"/>
                  <a:pt x="30244" y="84804"/>
                </a:cubicBezTo>
                <a:cubicBezTo>
                  <a:pt x="29940" y="84895"/>
                  <a:pt x="29758" y="85199"/>
                  <a:pt x="29819" y="85473"/>
                </a:cubicBezTo>
                <a:cubicBezTo>
                  <a:pt x="29910" y="85716"/>
                  <a:pt x="30214" y="85929"/>
                  <a:pt x="30518" y="85838"/>
                </a:cubicBezTo>
                <a:close/>
                <a:moveTo>
                  <a:pt x="31521" y="87813"/>
                </a:moveTo>
                <a:cubicBezTo>
                  <a:pt x="31460" y="87509"/>
                  <a:pt x="31156" y="87357"/>
                  <a:pt x="30852" y="87449"/>
                </a:cubicBezTo>
                <a:cubicBezTo>
                  <a:pt x="30548" y="87509"/>
                  <a:pt x="30305" y="87783"/>
                  <a:pt x="30396" y="88087"/>
                </a:cubicBezTo>
                <a:cubicBezTo>
                  <a:pt x="30427" y="88330"/>
                  <a:pt x="30731" y="88543"/>
                  <a:pt x="31065" y="88452"/>
                </a:cubicBezTo>
                <a:cubicBezTo>
                  <a:pt x="31399" y="88391"/>
                  <a:pt x="31612" y="88087"/>
                  <a:pt x="31521" y="87813"/>
                </a:cubicBezTo>
                <a:close/>
                <a:moveTo>
                  <a:pt x="31399" y="90032"/>
                </a:moveTo>
                <a:cubicBezTo>
                  <a:pt x="31065" y="90093"/>
                  <a:pt x="30852" y="90367"/>
                  <a:pt x="30883" y="90640"/>
                </a:cubicBezTo>
                <a:cubicBezTo>
                  <a:pt x="30944" y="90883"/>
                  <a:pt x="31278" y="91096"/>
                  <a:pt x="31582" y="91035"/>
                </a:cubicBezTo>
                <a:cubicBezTo>
                  <a:pt x="31916" y="90975"/>
                  <a:pt x="32099" y="90701"/>
                  <a:pt x="32068" y="90397"/>
                </a:cubicBezTo>
                <a:cubicBezTo>
                  <a:pt x="32038" y="90123"/>
                  <a:pt x="31734" y="89971"/>
                  <a:pt x="31399" y="90032"/>
                </a:cubicBezTo>
                <a:close/>
                <a:moveTo>
                  <a:pt x="31947" y="92646"/>
                </a:moveTo>
                <a:cubicBezTo>
                  <a:pt x="31612" y="92707"/>
                  <a:pt x="31430" y="92981"/>
                  <a:pt x="31460" y="93254"/>
                </a:cubicBezTo>
                <a:cubicBezTo>
                  <a:pt x="31521" y="93558"/>
                  <a:pt x="31825" y="93710"/>
                  <a:pt x="32190" y="93680"/>
                </a:cubicBezTo>
                <a:cubicBezTo>
                  <a:pt x="32524" y="93589"/>
                  <a:pt x="32706" y="93315"/>
                  <a:pt x="32646" y="93072"/>
                </a:cubicBezTo>
                <a:cubicBezTo>
                  <a:pt x="32585" y="92768"/>
                  <a:pt x="32251" y="92555"/>
                  <a:pt x="31947" y="92646"/>
                </a:cubicBezTo>
                <a:close/>
                <a:moveTo>
                  <a:pt x="32646" y="95260"/>
                </a:moveTo>
                <a:cubicBezTo>
                  <a:pt x="32281" y="95291"/>
                  <a:pt x="32099" y="95595"/>
                  <a:pt x="32190" y="95868"/>
                </a:cubicBezTo>
                <a:cubicBezTo>
                  <a:pt x="32251" y="96172"/>
                  <a:pt x="32646" y="96355"/>
                  <a:pt x="32980" y="96294"/>
                </a:cubicBezTo>
                <a:cubicBezTo>
                  <a:pt x="33314" y="96263"/>
                  <a:pt x="33497" y="95959"/>
                  <a:pt x="33436" y="95655"/>
                </a:cubicBezTo>
                <a:cubicBezTo>
                  <a:pt x="33314" y="95412"/>
                  <a:pt x="32980" y="95230"/>
                  <a:pt x="32646" y="95260"/>
                </a:cubicBezTo>
                <a:close/>
                <a:moveTo>
                  <a:pt x="33588" y="97966"/>
                </a:moveTo>
                <a:cubicBezTo>
                  <a:pt x="33254" y="97996"/>
                  <a:pt x="33041" y="98300"/>
                  <a:pt x="33193" y="98604"/>
                </a:cubicBezTo>
                <a:cubicBezTo>
                  <a:pt x="33314" y="98908"/>
                  <a:pt x="33740" y="99090"/>
                  <a:pt x="34074" y="99060"/>
                </a:cubicBezTo>
                <a:cubicBezTo>
                  <a:pt x="34409" y="99029"/>
                  <a:pt x="34561" y="98725"/>
                  <a:pt x="34469" y="98421"/>
                </a:cubicBezTo>
                <a:cubicBezTo>
                  <a:pt x="34317" y="98118"/>
                  <a:pt x="33922" y="97935"/>
                  <a:pt x="33588" y="97966"/>
                </a:cubicBezTo>
                <a:close/>
                <a:moveTo>
                  <a:pt x="1338" y="30548"/>
                </a:moveTo>
                <a:cubicBezTo>
                  <a:pt x="1672" y="30518"/>
                  <a:pt x="1733" y="30305"/>
                  <a:pt x="1520" y="30062"/>
                </a:cubicBezTo>
                <a:cubicBezTo>
                  <a:pt x="1247" y="29788"/>
                  <a:pt x="791" y="29606"/>
                  <a:pt x="426" y="29636"/>
                </a:cubicBezTo>
                <a:cubicBezTo>
                  <a:pt x="92" y="29636"/>
                  <a:pt x="1" y="29879"/>
                  <a:pt x="213" y="30153"/>
                </a:cubicBezTo>
                <a:cubicBezTo>
                  <a:pt x="487" y="30396"/>
                  <a:pt x="973" y="30609"/>
                  <a:pt x="1338" y="30548"/>
                </a:cubicBezTo>
                <a:close/>
                <a:moveTo>
                  <a:pt x="4378" y="30305"/>
                </a:moveTo>
                <a:cubicBezTo>
                  <a:pt x="4712" y="30244"/>
                  <a:pt x="4742" y="30031"/>
                  <a:pt x="4530" y="29788"/>
                </a:cubicBezTo>
                <a:cubicBezTo>
                  <a:pt x="4256" y="29575"/>
                  <a:pt x="3800" y="29363"/>
                  <a:pt x="3496" y="29424"/>
                </a:cubicBezTo>
                <a:cubicBezTo>
                  <a:pt x="3162" y="29454"/>
                  <a:pt x="3101" y="29636"/>
                  <a:pt x="3344" y="29910"/>
                </a:cubicBezTo>
                <a:cubicBezTo>
                  <a:pt x="3618" y="30183"/>
                  <a:pt x="4074" y="30335"/>
                  <a:pt x="4378" y="30305"/>
                </a:cubicBezTo>
                <a:close/>
                <a:moveTo>
                  <a:pt x="2311" y="32524"/>
                </a:moveTo>
                <a:cubicBezTo>
                  <a:pt x="2493" y="32797"/>
                  <a:pt x="2949" y="32980"/>
                  <a:pt x="3314" y="32949"/>
                </a:cubicBezTo>
                <a:cubicBezTo>
                  <a:pt x="3648" y="32919"/>
                  <a:pt x="3770" y="32645"/>
                  <a:pt x="3557" y="32402"/>
                </a:cubicBezTo>
                <a:cubicBezTo>
                  <a:pt x="3375" y="32159"/>
                  <a:pt x="2919" y="31977"/>
                  <a:pt x="2584" y="32007"/>
                </a:cubicBezTo>
                <a:cubicBezTo>
                  <a:pt x="2189" y="32038"/>
                  <a:pt x="2098" y="32281"/>
                  <a:pt x="2311" y="32524"/>
                </a:cubicBezTo>
                <a:close/>
                <a:moveTo>
                  <a:pt x="5381" y="32190"/>
                </a:moveTo>
                <a:cubicBezTo>
                  <a:pt x="5594" y="32463"/>
                  <a:pt x="5989" y="32615"/>
                  <a:pt x="6353" y="32585"/>
                </a:cubicBezTo>
                <a:cubicBezTo>
                  <a:pt x="6657" y="32524"/>
                  <a:pt x="6749" y="32250"/>
                  <a:pt x="6566" y="32038"/>
                </a:cubicBezTo>
                <a:cubicBezTo>
                  <a:pt x="6384" y="31825"/>
                  <a:pt x="5958" y="31612"/>
                  <a:pt x="5624" y="31642"/>
                </a:cubicBezTo>
                <a:cubicBezTo>
                  <a:pt x="5290" y="31703"/>
                  <a:pt x="5198" y="31916"/>
                  <a:pt x="5381" y="32190"/>
                </a:cubicBezTo>
                <a:close/>
                <a:moveTo>
                  <a:pt x="3983" y="35047"/>
                </a:moveTo>
                <a:cubicBezTo>
                  <a:pt x="4135" y="35290"/>
                  <a:pt x="4560" y="35503"/>
                  <a:pt x="4894" y="35411"/>
                </a:cubicBezTo>
                <a:cubicBezTo>
                  <a:pt x="5229" y="35351"/>
                  <a:pt x="5381" y="35077"/>
                  <a:pt x="5198" y="34804"/>
                </a:cubicBezTo>
                <a:cubicBezTo>
                  <a:pt x="5046" y="34560"/>
                  <a:pt x="4621" y="34348"/>
                  <a:pt x="4286" y="34439"/>
                </a:cubicBezTo>
                <a:cubicBezTo>
                  <a:pt x="3952" y="34500"/>
                  <a:pt x="3831" y="34773"/>
                  <a:pt x="3983" y="35047"/>
                </a:cubicBezTo>
                <a:close/>
                <a:moveTo>
                  <a:pt x="7022" y="34500"/>
                </a:moveTo>
                <a:cubicBezTo>
                  <a:pt x="7174" y="34773"/>
                  <a:pt x="7569" y="34925"/>
                  <a:pt x="7904" y="34864"/>
                </a:cubicBezTo>
                <a:cubicBezTo>
                  <a:pt x="8238" y="34773"/>
                  <a:pt x="8360" y="34530"/>
                  <a:pt x="8208" y="34287"/>
                </a:cubicBezTo>
                <a:cubicBezTo>
                  <a:pt x="8056" y="34013"/>
                  <a:pt x="7691" y="33861"/>
                  <a:pt x="7326" y="33922"/>
                </a:cubicBezTo>
                <a:cubicBezTo>
                  <a:pt x="6992" y="33983"/>
                  <a:pt x="6870" y="34256"/>
                  <a:pt x="7022" y="34500"/>
                </a:cubicBezTo>
                <a:close/>
                <a:moveTo>
                  <a:pt x="5745" y="36931"/>
                </a:moveTo>
                <a:cubicBezTo>
                  <a:pt x="5411" y="37022"/>
                  <a:pt x="5229" y="37296"/>
                  <a:pt x="5411" y="37600"/>
                </a:cubicBezTo>
                <a:cubicBezTo>
                  <a:pt x="5533" y="37843"/>
                  <a:pt x="5928" y="38025"/>
                  <a:pt x="6262" y="37965"/>
                </a:cubicBezTo>
                <a:cubicBezTo>
                  <a:pt x="6597" y="37904"/>
                  <a:pt x="6779" y="37600"/>
                  <a:pt x="6597" y="37326"/>
                </a:cubicBezTo>
                <a:cubicBezTo>
                  <a:pt x="6445" y="37053"/>
                  <a:pt x="6080" y="36870"/>
                  <a:pt x="5745" y="36931"/>
                </a:cubicBezTo>
                <a:close/>
                <a:moveTo>
                  <a:pt x="8390" y="36901"/>
                </a:moveTo>
                <a:cubicBezTo>
                  <a:pt x="8542" y="37174"/>
                  <a:pt x="8907" y="37326"/>
                  <a:pt x="9211" y="37235"/>
                </a:cubicBezTo>
                <a:cubicBezTo>
                  <a:pt x="9515" y="37174"/>
                  <a:pt x="9667" y="36901"/>
                  <a:pt x="9515" y="36627"/>
                </a:cubicBezTo>
                <a:cubicBezTo>
                  <a:pt x="9363" y="36384"/>
                  <a:pt x="8998" y="36232"/>
                  <a:pt x="8694" y="36293"/>
                </a:cubicBezTo>
                <a:cubicBezTo>
                  <a:pt x="8390" y="36384"/>
                  <a:pt x="8238" y="36627"/>
                  <a:pt x="8390" y="36901"/>
                </a:cubicBezTo>
                <a:close/>
                <a:moveTo>
                  <a:pt x="7448" y="40518"/>
                </a:moveTo>
                <a:cubicBezTo>
                  <a:pt x="7782" y="40396"/>
                  <a:pt x="7934" y="40092"/>
                  <a:pt x="7843" y="39819"/>
                </a:cubicBezTo>
                <a:cubicBezTo>
                  <a:pt x="7721" y="39576"/>
                  <a:pt x="7326" y="39424"/>
                  <a:pt x="6992" y="39484"/>
                </a:cubicBezTo>
                <a:cubicBezTo>
                  <a:pt x="6657" y="39545"/>
                  <a:pt x="6505" y="39880"/>
                  <a:pt x="6597" y="40184"/>
                </a:cubicBezTo>
                <a:cubicBezTo>
                  <a:pt x="6718" y="40487"/>
                  <a:pt x="7113" y="40639"/>
                  <a:pt x="7448" y="40518"/>
                </a:cubicBezTo>
                <a:close/>
                <a:moveTo>
                  <a:pt x="10335" y="39636"/>
                </a:moveTo>
                <a:cubicBezTo>
                  <a:pt x="10639" y="39515"/>
                  <a:pt x="10791" y="39272"/>
                  <a:pt x="10670" y="38998"/>
                </a:cubicBezTo>
                <a:cubicBezTo>
                  <a:pt x="10548" y="38725"/>
                  <a:pt x="10214" y="38573"/>
                  <a:pt x="9910" y="38694"/>
                </a:cubicBezTo>
                <a:cubicBezTo>
                  <a:pt x="9606" y="38755"/>
                  <a:pt x="9454" y="39059"/>
                  <a:pt x="9575" y="39332"/>
                </a:cubicBezTo>
                <a:cubicBezTo>
                  <a:pt x="9697" y="39606"/>
                  <a:pt x="10031" y="39758"/>
                  <a:pt x="10335" y="39636"/>
                </a:cubicBezTo>
                <a:close/>
                <a:moveTo>
                  <a:pt x="8542" y="43132"/>
                </a:moveTo>
                <a:cubicBezTo>
                  <a:pt x="8876" y="43010"/>
                  <a:pt x="9028" y="42706"/>
                  <a:pt x="8937" y="42402"/>
                </a:cubicBezTo>
                <a:cubicBezTo>
                  <a:pt x="8815" y="42159"/>
                  <a:pt x="8420" y="42007"/>
                  <a:pt x="8116" y="42098"/>
                </a:cubicBezTo>
                <a:cubicBezTo>
                  <a:pt x="7782" y="42220"/>
                  <a:pt x="7630" y="42524"/>
                  <a:pt x="7752" y="42828"/>
                </a:cubicBezTo>
                <a:cubicBezTo>
                  <a:pt x="7873" y="43102"/>
                  <a:pt x="8238" y="43253"/>
                  <a:pt x="8542" y="43132"/>
                </a:cubicBezTo>
                <a:close/>
                <a:moveTo>
                  <a:pt x="11429" y="42159"/>
                </a:moveTo>
                <a:cubicBezTo>
                  <a:pt x="11733" y="42038"/>
                  <a:pt x="11885" y="41734"/>
                  <a:pt x="11764" y="41460"/>
                </a:cubicBezTo>
                <a:cubicBezTo>
                  <a:pt x="11673" y="41187"/>
                  <a:pt x="11308" y="41035"/>
                  <a:pt x="11004" y="41156"/>
                </a:cubicBezTo>
                <a:cubicBezTo>
                  <a:pt x="10700" y="41278"/>
                  <a:pt x="10548" y="41582"/>
                  <a:pt x="10670" y="41855"/>
                </a:cubicBezTo>
                <a:cubicBezTo>
                  <a:pt x="10791" y="42098"/>
                  <a:pt x="11126" y="42250"/>
                  <a:pt x="11429" y="42159"/>
                </a:cubicBezTo>
                <a:close/>
                <a:moveTo>
                  <a:pt x="9727" y="45746"/>
                </a:moveTo>
                <a:cubicBezTo>
                  <a:pt x="10031" y="45655"/>
                  <a:pt x="10183" y="45290"/>
                  <a:pt x="10062" y="45047"/>
                </a:cubicBezTo>
                <a:cubicBezTo>
                  <a:pt x="9940" y="44743"/>
                  <a:pt x="9575" y="44621"/>
                  <a:pt x="9271" y="44743"/>
                </a:cubicBezTo>
                <a:cubicBezTo>
                  <a:pt x="8937" y="44834"/>
                  <a:pt x="8785" y="45199"/>
                  <a:pt x="8937" y="45442"/>
                </a:cubicBezTo>
                <a:cubicBezTo>
                  <a:pt x="9028" y="45746"/>
                  <a:pt x="9393" y="45868"/>
                  <a:pt x="9727" y="45746"/>
                </a:cubicBezTo>
                <a:close/>
                <a:moveTo>
                  <a:pt x="12585" y="44652"/>
                </a:moveTo>
                <a:cubicBezTo>
                  <a:pt x="12888" y="44530"/>
                  <a:pt x="13010" y="44196"/>
                  <a:pt x="12888" y="43922"/>
                </a:cubicBezTo>
                <a:cubicBezTo>
                  <a:pt x="12767" y="43679"/>
                  <a:pt x="12433" y="43527"/>
                  <a:pt x="12129" y="43618"/>
                </a:cubicBezTo>
                <a:cubicBezTo>
                  <a:pt x="11825" y="43740"/>
                  <a:pt x="11673" y="44044"/>
                  <a:pt x="11825" y="44348"/>
                </a:cubicBezTo>
                <a:cubicBezTo>
                  <a:pt x="11977" y="44652"/>
                  <a:pt x="12281" y="44804"/>
                  <a:pt x="12585" y="44652"/>
                </a:cubicBezTo>
                <a:close/>
                <a:moveTo>
                  <a:pt x="10913" y="48421"/>
                </a:moveTo>
                <a:cubicBezTo>
                  <a:pt x="11217" y="48299"/>
                  <a:pt x="11399" y="47965"/>
                  <a:pt x="11278" y="47661"/>
                </a:cubicBezTo>
                <a:cubicBezTo>
                  <a:pt x="11156" y="47357"/>
                  <a:pt x="10822" y="47235"/>
                  <a:pt x="10487" y="47357"/>
                </a:cubicBezTo>
                <a:cubicBezTo>
                  <a:pt x="10183" y="47478"/>
                  <a:pt x="10001" y="47813"/>
                  <a:pt x="10153" y="48117"/>
                </a:cubicBezTo>
                <a:cubicBezTo>
                  <a:pt x="10214" y="48421"/>
                  <a:pt x="10609" y="48542"/>
                  <a:pt x="10913" y="48421"/>
                </a:cubicBezTo>
                <a:close/>
                <a:moveTo>
                  <a:pt x="13709" y="47266"/>
                </a:moveTo>
                <a:cubicBezTo>
                  <a:pt x="14013" y="47175"/>
                  <a:pt x="14165" y="46810"/>
                  <a:pt x="14044" y="46506"/>
                </a:cubicBezTo>
                <a:cubicBezTo>
                  <a:pt x="13952" y="46202"/>
                  <a:pt x="13588" y="46111"/>
                  <a:pt x="13284" y="46202"/>
                </a:cubicBezTo>
                <a:cubicBezTo>
                  <a:pt x="12980" y="46323"/>
                  <a:pt x="12828" y="46658"/>
                  <a:pt x="12949" y="46962"/>
                </a:cubicBezTo>
                <a:cubicBezTo>
                  <a:pt x="13101" y="47266"/>
                  <a:pt x="13405" y="47387"/>
                  <a:pt x="13709" y="47266"/>
                </a:cubicBezTo>
                <a:close/>
                <a:moveTo>
                  <a:pt x="10943" y="50761"/>
                </a:moveTo>
                <a:cubicBezTo>
                  <a:pt x="11004" y="51065"/>
                  <a:pt x="11308" y="51187"/>
                  <a:pt x="11642" y="51065"/>
                </a:cubicBezTo>
                <a:cubicBezTo>
                  <a:pt x="11946" y="50974"/>
                  <a:pt x="12159" y="50609"/>
                  <a:pt x="12068" y="50305"/>
                </a:cubicBezTo>
                <a:cubicBezTo>
                  <a:pt x="12007" y="50001"/>
                  <a:pt x="11703" y="49910"/>
                  <a:pt x="11399" y="50001"/>
                </a:cubicBezTo>
                <a:cubicBezTo>
                  <a:pt x="11095" y="50123"/>
                  <a:pt x="10882" y="50457"/>
                  <a:pt x="10943" y="50761"/>
                </a:cubicBezTo>
                <a:close/>
                <a:moveTo>
                  <a:pt x="13800" y="49637"/>
                </a:moveTo>
                <a:cubicBezTo>
                  <a:pt x="13861" y="49941"/>
                  <a:pt x="14165" y="50062"/>
                  <a:pt x="14469" y="49941"/>
                </a:cubicBezTo>
                <a:cubicBezTo>
                  <a:pt x="14773" y="49819"/>
                  <a:pt x="14986" y="49485"/>
                  <a:pt x="14895" y="49181"/>
                </a:cubicBezTo>
                <a:cubicBezTo>
                  <a:pt x="14834" y="48877"/>
                  <a:pt x="14530" y="48755"/>
                  <a:pt x="14226" y="48877"/>
                </a:cubicBezTo>
                <a:cubicBezTo>
                  <a:pt x="13922" y="49029"/>
                  <a:pt x="13709" y="49363"/>
                  <a:pt x="13800" y="49637"/>
                </a:cubicBezTo>
                <a:close/>
                <a:moveTo>
                  <a:pt x="11977" y="53740"/>
                </a:moveTo>
                <a:cubicBezTo>
                  <a:pt x="12281" y="53618"/>
                  <a:pt x="12524" y="53284"/>
                  <a:pt x="12493" y="52980"/>
                </a:cubicBezTo>
                <a:cubicBezTo>
                  <a:pt x="12463" y="52676"/>
                  <a:pt x="12189" y="52555"/>
                  <a:pt x="11855" y="52676"/>
                </a:cubicBezTo>
                <a:cubicBezTo>
                  <a:pt x="11551" y="52798"/>
                  <a:pt x="11308" y="53132"/>
                  <a:pt x="11308" y="53436"/>
                </a:cubicBezTo>
                <a:cubicBezTo>
                  <a:pt x="11369" y="53740"/>
                  <a:pt x="11673" y="53892"/>
                  <a:pt x="11977" y="53740"/>
                </a:cubicBezTo>
                <a:close/>
                <a:moveTo>
                  <a:pt x="14925" y="52646"/>
                </a:moveTo>
                <a:cubicBezTo>
                  <a:pt x="15229" y="52524"/>
                  <a:pt x="15472" y="52190"/>
                  <a:pt x="15442" y="51886"/>
                </a:cubicBezTo>
                <a:cubicBezTo>
                  <a:pt x="15381" y="51582"/>
                  <a:pt x="15077" y="51430"/>
                  <a:pt x="14773" y="51582"/>
                </a:cubicBezTo>
                <a:cubicBezTo>
                  <a:pt x="14469" y="51673"/>
                  <a:pt x="14256" y="52038"/>
                  <a:pt x="14287" y="52342"/>
                </a:cubicBezTo>
                <a:cubicBezTo>
                  <a:pt x="14317" y="52646"/>
                  <a:pt x="14591" y="52737"/>
                  <a:pt x="14925" y="52646"/>
                </a:cubicBezTo>
                <a:close/>
                <a:moveTo>
                  <a:pt x="12159" y="56445"/>
                </a:moveTo>
                <a:cubicBezTo>
                  <a:pt x="12493" y="56324"/>
                  <a:pt x="12736" y="55989"/>
                  <a:pt x="12736" y="55685"/>
                </a:cubicBezTo>
                <a:cubicBezTo>
                  <a:pt x="12676" y="55381"/>
                  <a:pt x="12433" y="55260"/>
                  <a:pt x="12068" y="55381"/>
                </a:cubicBezTo>
                <a:cubicBezTo>
                  <a:pt x="11733" y="55473"/>
                  <a:pt x="11521" y="55837"/>
                  <a:pt x="11521" y="56141"/>
                </a:cubicBezTo>
                <a:cubicBezTo>
                  <a:pt x="11551" y="56384"/>
                  <a:pt x="11855" y="56536"/>
                  <a:pt x="12159" y="56445"/>
                </a:cubicBezTo>
                <a:close/>
                <a:moveTo>
                  <a:pt x="14560" y="55017"/>
                </a:moveTo>
                <a:cubicBezTo>
                  <a:pt x="14591" y="55321"/>
                  <a:pt x="14895" y="55473"/>
                  <a:pt x="15199" y="55381"/>
                </a:cubicBezTo>
                <a:cubicBezTo>
                  <a:pt x="15533" y="55260"/>
                  <a:pt x="15776" y="54925"/>
                  <a:pt x="15715" y="54652"/>
                </a:cubicBezTo>
                <a:cubicBezTo>
                  <a:pt x="15685" y="54348"/>
                  <a:pt x="15381" y="54196"/>
                  <a:pt x="15077" y="54317"/>
                </a:cubicBezTo>
                <a:cubicBezTo>
                  <a:pt x="14773" y="54378"/>
                  <a:pt x="14560" y="54713"/>
                  <a:pt x="14560" y="55017"/>
                </a:cubicBezTo>
                <a:close/>
                <a:moveTo>
                  <a:pt x="12402" y="59090"/>
                </a:moveTo>
                <a:cubicBezTo>
                  <a:pt x="12736" y="58968"/>
                  <a:pt x="12949" y="58634"/>
                  <a:pt x="12949" y="58330"/>
                </a:cubicBezTo>
                <a:cubicBezTo>
                  <a:pt x="12919" y="58026"/>
                  <a:pt x="12615" y="57904"/>
                  <a:pt x="12311" y="58026"/>
                </a:cubicBezTo>
                <a:cubicBezTo>
                  <a:pt x="11977" y="58147"/>
                  <a:pt x="11733" y="58482"/>
                  <a:pt x="11733" y="58786"/>
                </a:cubicBezTo>
                <a:cubicBezTo>
                  <a:pt x="11764" y="59090"/>
                  <a:pt x="12037" y="59211"/>
                  <a:pt x="12402" y="59090"/>
                </a:cubicBezTo>
                <a:close/>
                <a:moveTo>
                  <a:pt x="16110" y="57296"/>
                </a:moveTo>
                <a:cubicBezTo>
                  <a:pt x="16080" y="56992"/>
                  <a:pt x="15776" y="56840"/>
                  <a:pt x="15411" y="56962"/>
                </a:cubicBezTo>
                <a:cubicBezTo>
                  <a:pt x="15077" y="57083"/>
                  <a:pt x="14803" y="57418"/>
                  <a:pt x="14864" y="57691"/>
                </a:cubicBezTo>
                <a:cubicBezTo>
                  <a:pt x="14895" y="57995"/>
                  <a:pt x="15199" y="58147"/>
                  <a:pt x="15563" y="58026"/>
                </a:cubicBezTo>
                <a:cubicBezTo>
                  <a:pt x="15928" y="57904"/>
                  <a:pt x="16141" y="57570"/>
                  <a:pt x="16110" y="57296"/>
                </a:cubicBezTo>
                <a:close/>
                <a:moveTo>
                  <a:pt x="12797" y="61764"/>
                </a:moveTo>
                <a:cubicBezTo>
                  <a:pt x="13132" y="61643"/>
                  <a:pt x="13375" y="61308"/>
                  <a:pt x="13284" y="61005"/>
                </a:cubicBezTo>
                <a:cubicBezTo>
                  <a:pt x="13223" y="60701"/>
                  <a:pt x="12919" y="60579"/>
                  <a:pt x="12585" y="60701"/>
                </a:cubicBezTo>
                <a:cubicBezTo>
                  <a:pt x="12250" y="60792"/>
                  <a:pt x="12007" y="61156"/>
                  <a:pt x="12037" y="61460"/>
                </a:cubicBezTo>
                <a:cubicBezTo>
                  <a:pt x="12159" y="61764"/>
                  <a:pt x="12493" y="61916"/>
                  <a:pt x="12797" y="61764"/>
                </a:cubicBezTo>
                <a:close/>
                <a:moveTo>
                  <a:pt x="16597" y="60001"/>
                </a:moveTo>
                <a:cubicBezTo>
                  <a:pt x="16536" y="59698"/>
                  <a:pt x="16171" y="59546"/>
                  <a:pt x="15837" y="59667"/>
                </a:cubicBezTo>
                <a:cubicBezTo>
                  <a:pt x="15503" y="59789"/>
                  <a:pt x="15229" y="60123"/>
                  <a:pt x="15320" y="60397"/>
                </a:cubicBezTo>
                <a:cubicBezTo>
                  <a:pt x="15381" y="60701"/>
                  <a:pt x="15746" y="60853"/>
                  <a:pt x="16080" y="60731"/>
                </a:cubicBezTo>
                <a:cubicBezTo>
                  <a:pt x="16414" y="60609"/>
                  <a:pt x="16688" y="60275"/>
                  <a:pt x="16597" y="60001"/>
                </a:cubicBezTo>
                <a:close/>
                <a:moveTo>
                  <a:pt x="13648" y="64409"/>
                </a:moveTo>
                <a:cubicBezTo>
                  <a:pt x="13983" y="64287"/>
                  <a:pt x="14165" y="63953"/>
                  <a:pt x="14044" y="63649"/>
                </a:cubicBezTo>
                <a:cubicBezTo>
                  <a:pt x="13952" y="63345"/>
                  <a:pt x="13588" y="63223"/>
                  <a:pt x="13253" y="63345"/>
                </a:cubicBezTo>
                <a:cubicBezTo>
                  <a:pt x="12919" y="63467"/>
                  <a:pt x="12736" y="63801"/>
                  <a:pt x="12828" y="64105"/>
                </a:cubicBezTo>
                <a:cubicBezTo>
                  <a:pt x="12949" y="64409"/>
                  <a:pt x="13284" y="64561"/>
                  <a:pt x="13648" y="64409"/>
                </a:cubicBezTo>
                <a:close/>
                <a:moveTo>
                  <a:pt x="16536" y="62312"/>
                </a:moveTo>
                <a:cubicBezTo>
                  <a:pt x="16141" y="62433"/>
                  <a:pt x="15958" y="62737"/>
                  <a:pt x="16019" y="63041"/>
                </a:cubicBezTo>
                <a:cubicBezTo>
                  <a:pt x="16141" y="63345"/>
                  <a:pt x="16536" y="63467"/>
                  <a:pt x="16901" y="63375"/>
                </a:cubicBezTo>
                <a:cubicBezTo>
                  <a:pt x="17296" y="63284"/>
                  <a:pt x="17478" y="62980"/>
                  <a:pt x="17357" y="62676"/>
                </a:cubicBezTo>
                <a:cubicBezTo>
                  <a:pt x="17235" y="62372"/>
                  <a:pt x="16870" y="62220"/>
                  <a:pt x="16536" y="62312"/>
                </a:cubicBezTo>
                <a:close/>
                <a:moveTo>
                  <a:pt x="14925" y="67084"/>
                </a:moveTo>
                <a:cubicBezTo>
                  <a:pt x="15259" y="66962"/>
                  <a:pt x="15442" y="66628"/>
                  <a:pt x="15259" y="66354"/>
                </a:cubicBezTo>
                <a:cubicBezTo>
                  <a:pt x="15107" y="66081"/>
                  <a:pt x="14743" y="65929"/>
                  <a:pt x="14408" y="66050"/>
                </a:cubicBezTo>
                <a:cubicBezTo>
                  <a:pt x="14044" y="66172"/>
                  <a:pt x="13892" y="66506"/>
                  <a:pt x="14044" y="66780"/>
                </a:cubicBezTo>
                <a:cubicBezTo>
                  <a:pt x="14195" y="67023"/>
                  <a:pt x="14591" y="67175"/>
                  <a:pt x="14925" y="67084"/>
                </a:cubicBezTo>
                <a:close/>
                <a:moveTo>
                  <a:pt x="18208" y="66020"/>
                </a:moveTo>
                <a:cubicBezTo>
                  <a:pt x="18572" y="65898"/>
                  <a:pt x="18755" y="65594"/>
                  <a:pt x="18603" y="65290"/>
                </a:cubicBezTo>
                <a:cubicBezTo>
                  <a:pt x="18481" y="65017"/>
                  <a:pt x="18056" y="64865"/>
                  <a:pt x="17661" y="64986"/>
                </a:cubicBezTo>
                <a:cubicBezTo>
                  <a:pt x="17296" y="65108"/>
                  <a:pt x="17144" y="65381"/>
                  <a:pt x="17235" y="65716"/>
                </a:cubicBezTo>
                <a:cubicBezTo>
                  <a:pt x="17387" y="65959"/>
                  <a:pt x="17813" y="66111"/>
                  <a:pt x="18208" y="66020"/>
                </a:cubicBezTo>
                <a:close/>
                <a:moveTo>
                  <a:pt x="15715" y="68603"/>
                </a:moveTo>
                <a:cubicBezTo>
                  <a:pt x="15381" y="68695"/>
                  <a:pt x="15229" y="69059"/>
                  <a:pt x="15381" y="69303"/>
                </a:cubicBezTo>
                <a:cubicBezTo>
                  <a:pt x="15533" y="69576"/>
                  <a:pt x="15928" y="69698"/>
                  <a:pt x="16262" y="69576"/>
                </a:cubicBezTo>
                <a:cubicBezTo>
                  <a:pt x="16597" y="69454"/>
                  <a:pt x="16749" y="69120"/>
                  <a:pt x="16597" y="68847"/>
                </a:cubicBezTo>
                <a:cubicBezTo>
                  <a:pt x="16475" y="68603"/>
                  <a:pt x="16080" y="68482"/>
                  <a:pt x="15715" y="68603"/>
                </a:cubicBezTo>
                <a:close/>
                <a:moveTo>
                  <a:pt x="19910" y="67874"/>
                </a:moveTo>
                <a:cubicBezTo>
                  <a:pt x="19758" y="67600"/>
                  <a:pt x="19332" y="67448"/>
                  <a:pt x="18998" y="67570"/>
                </a:cubicBezTo>
                <a:cubicBezTo>
                  <a:pt x="18603" y="67692"/>
                  <a:pt x="18481" y="67995"/>
                  <a:pt x="18572" y="68239"/>
                </a:cubicBezTo>
                <a:cubicBezTo>
                  <a:pt x="18724" y="68512"/>
                  <a:pt x="19150" y="68664"/>
                  <a:pt x="19484" y="68543"/>
                </a:cubicBezTo>
                <a:cubicBezTo>
                  <a:pt x="19879" y="68482"/>
                  <a:pt x="20062" y="68178"/>
                  <a:pt x="19910" y="67874"/>
                </a:cubicBezTo>
                <a:close/>
                <a:moveTo>
                  <a:pt x="17083" y="71096"/>
                </a:moveTo>
                <a:cubicBezTo>
                  <a:pt x="16749" y="71217"/>
                  <a:pt x="16597" y="71552"/>
                  <a:pt x="16749" y="71825"/>
                </a:cubicBezTo>
                <a:cubicBezTo>
                  <a:pt x="16901" y="72069"/>
                  <a:pt x="17296" y="72190"/>
                  <a:pt x="17630" y="72069"/>
                </a:cubicBezTo>
                <a:cubicBezTo>
                  <a:pt x="17965" y="71977"/>
                  <a:pt x="18117" y="71673"/>
                  <a:pt x="17965" y="71400"/>
                </a:cubicBezTo>
                <a:cubicBezTo>
                  <a:pt x="17813" y="71126"/>
                  <a:pt x="17448" y="70974"/>
                  <a:pt x="17083" y="71096"/>
                </a:cubicBezTo>
                <a:close/>
                <a:moveTo>
                  <a:pt x="20275" y="70123"/>
                </a:moveTo>
                <a:cubicBezTo>
                  <a:pt x="19940" y="70214"/>
                  <a:pt x="19758" y="70518"/>
                  <a:pt x="19910" y="70792"/>
                </a:cubicBezTo>
                <a:cubicBezTo>
                  <a:pt x="20062" y="71065"/>
                  <a:pt x="20427" y="71217"/>
                  <a:pt x="20822" y="71096"/>
                </a:cubicBezTo>
                <a:cubicBezTo>
                  <a:pt x="21156" y="70974"/>
                  <a:pt x="21338" y="70670"/>
                  <a:pt x="21187" y="70427"/>
                </a:cubicBezTo>
                <a:cubicBezTo>
                  <a:pt x="21035" y="70154"/>
                  <a:pt x="20639" y="70002"/>
                  <a:pt x="20275" y="70123"/>
                </a:cubicBezTo>
                <a:close/>
                <a:moveTo>
                  <a:pt x="18420" y="73619"/>
                </a:moveTo>
                <a:cubicBezTo>
                  <a:pt x="18086" y="73710"/>
                  <a:pt x="17934" y="74014"/>
                  <a:pt x="18086" y="74287"/>
                </a:cubicBezTo>
                <a:cubicBezTo>
                  <a:pt x="18238" y="74561"/>
                  <a:pt x="18603" y="74683"/>
                  <a:pt x="18968" y="74561"/>
                </a:cubicBezTo>
                <a:cubicBezTo>
                  <a:pt x="19302" y="74439"/>
                  <a:pt x="19454" y="74135"/>
                  <a:pt x="19302" y="73862"/>
                </a:cubicBezTo>
                <a:cubicBezTo>
                  <a:pt x="19150" y="73619"/>
                  <a:pt x="18755" y="73497"/>
                  <a:pt x="18420" y="73619"/>
                </a:cubicBezTo>
                <a:close/>
                <a:moveTo>
                  <a:pt x="21582" y="72616"/>
                </a:moveTo>
                <a:cubicBezTo>
                  <a:pt x="21247" y="72737"/>
                  <a:pt x="21065" y="73041"/>
                  <a:pt x="21187" y="73315"/>
                </a:cubicBezTo>
                <a:cubicBezTo>
                  <a:pt x="21338" y="73558"/>
                  <a:pt x="21734" y="73710"/>
                  <a:pt x="22068" y="73619"/>
                </a:cubicBezTo>
                <a:cubicBezTo>
                  <a:pt x="22402" y="73497"/>
                  <a:pt x="22585" y="73224"/>
                  <a:pt x="22463" y="72920"/>
                </a:cubicBezTo>
                <a:cubicBezTo>
                  <a:pt x="22311" y="72646"/>
                  <a:pt x="21916" y="72494"/>
                  <a:pt x="21582" y="72616"/>
                </a:cubicBezTo>
                <a:close/>
                <a:moveTo>
                  <a:pt x="19788" y="76081"/>
                </a:moveTo>
                <a:cubicBezTo>
                  <a:pt x="19454" y="76202"/>
                  <a:pt x="19302" y="76506"/>
                  <a:pt x="19454" y="76749"/>
                </a:cubicBezTo>
                <a:cubicBezTo>
                  <a:pt x="19606" y="77023"/>
                  <a:pt x="20001" y="77145"/>
                  <a:pt x="20335" y="77023"/>
                </a:cubicBezTo>
                <a:cubicBezTo>
                  <a:pt x="20670" y="76901"/>
                  <a:pt x="20822" y="76597"/>
                  <a:pt x="20670" y="76354"/>
                </a:cubicBezTo>
                <a:cubicBezTo>
                  <a:pt x="20518" y="76081"/>
                  <a:pt x="20092" y="75959"/>
                  <a:pt x="19788" y="76081"/>
                </a:cubicBezTo>
                <a:close/>
                <a:moveTo>
                  <a:pt x="22828" y="75138"/>
                </a:moveTo>
                <a:cubicBezTo>
                  <a:pt x="22494" y="75199"/>
                  <a:pt x="22342" y="75503"/>
                  <a:pt x="22494" y="75807"/>
                </a:cubicBezTo>
                <a:cubicBezTo>
                  <a:pt x="22645" y="76081"/>
                  <a:pt x="23041" y="76233"/>
                  <a:pt x="23345" y="76142"/>
                </a:cubicBezTo>
                <a:cubicBezTo>
                  <a:pt x="23679" y="76081"/>
                  <a:pt x="23831" y="75777"/>
                  <a:pt x="23679" y="75503"/>
                </a:cubicBezTo>
                <a:cubicBezTo>
                  <a:pt x="23557" y="75169"/>
                  <a:pt x="23162" y="75017"/>
                  <a:pt x="22828" y="75138"/>
                </a:cubicBezTo>
                <a:close/>
                <a:moveTo>
                  <a:pt x="20791" y="79272"/>
                </a:moveTo>
                <a:cubicBezTo>
                  <a:pt x="20943" y="79546"/>
                  <a:pt x="21308" y="79698"/>
                  <a:pt x="21612" y="79576"/>
                </a:cubicBezTo>
                <a:cubicBezTo>
                  <a:pt x="21946" y="79455"/>
                  <a:pt x="22068" y="79151"/>
                  <a:pt x="21946" y="78877"/>
                </a:cubicBezTo>
                <a:cubicBezTo>
                  <a:pt x="21794" y="78634"/>
                  <a:pt x="21430" y="78452"/>
                  <a:pt x="21126" y="78573"/>
                </a:cubicBezTo>
                <a:cubicBezTo>
                  <a:pt x="20791" y="78664"/>
                  <a:pt x="20639" y="78999"/>
                  <a:pt x="20791" y="79272"/>
                </a:cubicBezTo>
                <a:close/>
                <a:moveTo>
                  <a:pt x="23801" y="78269"/>
                </a:moveTo>
                <a:cubicBezTo>
                  <a:pt x="23922" y="78543"/>
                  <a:pt x="24317" y="78695"/>
                  <a:pt x="24621" y="78604"/>
                </a:cubicBezTo>
                <a:cubicBezTo>
                  <a:pt x="24925" y="78543"/>
                  <a:pt x="25077" y="78239"/>
                  <a:pt x="24956" y="77965"/>
                </a:cubicBezTo>
                <a:cubicBezTo>
                  <a:pt x="24804" y="77692"/>
                  <a:pt x="24469" y="77540"/>
                  <a:pt x="24135" y="77631"/>
                </a:cubicBezTo>
                <a:cubicBezTo>
                  <a:pt x="23801" y="77692"/>
                  <a:pt x="23618" y="78026"/>
                  <a:pt x="23801" y="78269"/>
                </a:cubicBezTo>
                <a:close/>
                <a:moveTo>
                  <a:pt x="22463" y="81126"/>
                </a:moveTo>
                <a:cubicBezTo>
                  <a:pt x="22129" y="81248"/>
                  <a:pt x="22007" y="81582"/>
                  <a:pt x="22129" y="81856"/>
                </a:cubicBezTo>
                <a:cubicBezTo>
                  <a:pt x="22281" y="82160"/>
                  <a:pt x="22645" y="82251"/>
                  <a:pt x="22949" y="82160"/>
                </a:cubicBezTo>
                <a:cubicBezTo>
                  <a:pt x="23284" y="82038"/>
                  <a:pt x="23405" y="81704"/>
                  <a:pt x="23284" y="81430"/>
                </a:cubicBezTo>
                <a:cubicBezTo>
                  <a:pt x="23132" y="81126"/>
                  <a:pt x="22767" y="81005"/>
                  <a:pt x="22463" y="81126"/>
                </a:cubicBezTo>
                <a:close/>
                <a:moveTo>
                  <a:pt x="25381" y="80184"/>
                </a:moveTo>
                <a:cubicBezTo>
                  <a:pt x="25077" y="80245"/>
                  <a:pt x="24925" y="80549"/>
                  <a:pt x="25077" y="80853"/>
                </a:cubicBezTo>
                <a:cubicBezTo>
                  <a:pt x="25229" y="81126"/>
                  <a:pt x="25563" y="81278"/>
                  <a:pt x="25898" y="81187"/>
                </a:cubicBezTo>
                <a:cubicBezTo>
                  <a:pt x="26202" y="81126"/>
                  <a:pt x="26354" y="80822"/>
                  <a:pt x="26202" y="80518"/>
                </a:cubicBezTo>
                <a:cubicBezTo>
                  <a:pt x="26080" y="80215"/>
                  <a:pt x="25685" y="80063"/>
                  <a:pt x="25381" y="80184"/>
                </a:cubicBezTo>
                <a:close/>
                <a:moveTo>
                  <a:pt x="24469" y="84044"/>
                </a:moveTo>
                <a:cubicBezTo>
                  <a:pt x="24348" y="83740"/>
                  <a:pt x="24013" y="83649"/>
                  <a:pt x="23709" y="83740"/>
                </a:cubicBezTo>
                <a:cubicBezTo>
                  <a:pt x="23405" y="83862"/>
                  <a:pt x="23223" y="84166"/>
                  <a:pt x="23314" y="84470"/>
                </a:cubicBezTo>
                <a:cubicBezTo>
                  <a:pt x="23436" y="84743"/>
                  <a:pt x="23770" y="84895"/>
                  <a:pt x="24074" y="84774"/>
                </a:cubicBezTo>
                <a:cubicBezTo>
                  <a:pt x="24378" y="84652"/>
                  <a:pt x="24591" y="84348"/>
                  <a:pt x="24469" y="84044"/>
                </a:cubicBezTo>
                <a:close/>
                <a:moveTo>
                  <a:pt x="27326" y="83193"/>
                </a:moveTo>
                <a:cubicBezTo>
                  <a:pt x="27205" y="82889"/>
                  <a:pt x="26870" y="82737"/>
                  <a:pt x="26567" y="82798"/>
                </a:cubicBezTo>
                <a:cubicBezTo>
                  <a:pt x="26263" y="82889"/>
                  <a:pt x="26111" y="83224"/>
                  <a:pt x="26171" y="83497"/>
                </a:cubicBezTo>
                <a:cubicBezTo>
                  <a:pt x="26293" y="83801"/>
                  <a:pt x="26597" y="83953"/>
                  <a:pt x="26931" y="83862"/>
                </a:cubicBezTo>
                <a:cubicBezTo>
                  <a:pt x="27266" y="83771"/>
                  <a:pt x="27418" y="83497"/>
                  <a:pt x="27326" y="83193"/>
                </a:cubicBezTo>
                <a:close/>
                <a:moveTo>
                  <a:pt x="24773" y="87297"/>
                </a:moveTo>
                <a:cubicBezTo>
                  <a:pt x="25077" y="87206"/>
                  <a:pt x="25290" y="86902"/>
                  <a:pt x="25229" y="86628"/>
                </a:cubicBezTo>
                <a:cubicBezTo>
                  <a:pt x="25138" y="86385"/>
                  <a:pt x="24834" y="86233"/>
                  <a:pt x="24500" y="86294"/>
                </a:cubicBezTo>
                <a:cubicBezTo>
                  <a:pt x="24196" y="86415"/>
                  <a:pt x="23983" y="86689"/>
                  <a:pt x="24044" y="86932"/>
                </a:cubicBezTo>
                <a:cubicBezTo>
                  <a:pt x="24165" y="87206"/>
                  <a:pt x="24469" y="87357"/>
                  <a:pt x="24773" y="87297"/>
                </a:cubicBezTo>
                <a:close/>
                <a:moveTo>
                  <a:pt x="26962" y="86142"/>
                </a:moveTo>
                <a:cubicBezTo>
                  <a:pt x="27053" y="86415"/>
                  <a:pt x="27357" y="86598"/>
                  <a:pt x="27661" y="86537"/>
                </a:cubicBezTo>
                <a:cubicBezTo>
                  <a:pt x="27965" y="86446"/>
                  <a:pt x="28147" y="86142"/>
                  <a:pt x="28117" y="85868"/>
                </a:cubicBezTo>
                <a:cubicBezTo>
                  <a:pt x="28026" y="85564"/>
                  <a:pt x="27722" y="85412"/>
                  <a:pt x="27418" y="85503"/>
                </a:cubicBezTo>
                <a:cubicBezTo>
                  <a:pt x="27114" y="85564"/>
                  <a:pt x="26931" y="85868"/>
                  <a:pt x="26962" y="86142"/>
                </a:cubicBezTo>
                <a:close/>
                <a:moveTo>
                  <a:pt x="25746" y="89090"/>
                </a:moveTo>
                <a:cubicBezTo>
                  <a:pt x="25715" y="88847"/>
                  <a:pt x="25412" y="88695"/>
                  <a:pt x="25077" y="88756"/>
                </a:cubicBezTo>
                <a:cubicBezTo>
                  <a:pt x="24743" y="88847"/>
                  <a:pt x="24560" y="89090"/>
                  <a:pt x="24591" y="89364"/>
                </a:cubicBezTo>
                <a:cubicBezTo>
                  <a:pt x="24621" y="89637"/>
                  <a:pt x="24925" y="89789"/>
                  <a:pt x="25260" y="89728"/>
                </a:cubicBezTo>
                <a:cubicBezTo>
                  <a:pt x="25563" y="89637"/>
                  <a:pt x="25807" y="89364"/>
                  <a:pt x="25746" y="89090"/>
                </a:cubicBezTo>
                <a:close/>
                <a:moveTo>
                  <a:pt x="28694" y="88421"/>
                </a:moveTo>
                <a:cubicBezTo>
                  <a:pt x="28633" y="88148"/>
                  <a:pt x="28360" y="87965"/>
                  <a:pt x="27995" y="88057"/>
                </a:cubicBezTo>
                <a:cubicBezTo>
                  <a:pt x="27691" y="88117"/>
                  <a:pt x="27478" y="88391"/>
                  <a:pt x="27509" y="88695"/>
                </a:cubicBezTo>
                <a:cubicBezTo>
                  <a:pt x="27539" y="88968"/>
                  <a:pt x="27843" y="89151"/>
                  <a:pt x="28178" y="89060"/>
                </a:cubicBezTo>
                <a:cubicBezTo>
                  <a:pt x="28481" y="88999"/>
                  <a:pt x="28725" y="88725"/>
                  <a:pt x="28694" y="88421"/>
                </a:cubicBezTo>
                <a:close/>
                <a:moveTo>
                  <a:pt x="25442" y="91157"/>
                </a:moveTo>
                <a:cubicBezTo>
                  <a:pt x="25108" y="91248"/>
                  <a:pt x="24895" y="91461"/>
                  <a:pt x="24925" y="91734"/>
                </a:cubicBezTo>
                <a:cubicBezTo>
                  <a:pt x="24956" y="92008"/>
                  <a:pt x="25260" y="92160"/>
                  <a:pt x="25624" y="92099"/>
                </a:cubicBezTo>
                <a:cubicBezTo>
                  <a:pt x="25959" y="92069"/>
                  <a:pt x="26171" y="91795"/>
                  <a:pt x="26141" y="91552"/>
                </a:cubicBezTo>
                <a:cubicBezTo>
                  <a:pt x="26111" y="91279"/>
                  <a:pt x="25807" y="91096"/>
                  <a:pt x="25442" y="91157"/>
                </a:cubicBezTo>
                <a:close/>
                <a:moveTo>
                  <a:pt x="28451" y="90579"/>
                </a:moveTo>
                <a:cubicBezTo>
                  <a:pt x="28117" y="90671"/>
                  <a:pt x="27934" y="90944"/>
                  <a:pt x="27965" y="91187"/>
                </a:cubicBezTo>
                <a:cubicBezTo>
                  <a:pt x="27995" y="91461"/>
                  <a:pt x="28299" y="91643"/>
                  <a:pt x="28633" y="91582"/>
                </a:cubicBezTo>
                <a:cubicBezTo>
                  <a:pt x="28998" y="91491"/>
                  <a:pt x="29181" y="91248"/>
                  <a:pt x="29150" y="90975"/>
                </a:cubicBezTo>
                <a:cubicBezTo>
                  <a:pt x="29059" y="90701"/>
                  <a:pt x="28755" y="90549"/>
                  <a:pt x="28451" y="90579"/>
                </a:cubicBezTo>
                <a:close/>
                <a:moveTo>
                  <a:pt x="25837" y="93589"/>
                </a:moveTo>
                <a:cubicBezTo>
                  <a:pt x="25503" y="93619"/>
                  <a:pt x="25260" y="93893"/>
                  <a:pt x="25320" y="94166"/>
                </a:cubicBezTo>
                <a:cubicBezTo>
                  <a:pt x="25351" y="94409"/>
                  <a:pt x="25685" y="94622"/>
                  <a:pt x="26019" y="94592"/>
                </a:cubicBezTo>
                <a:cubicBezTo>
                  <a:pt x="26354" y="94531"/>
                  <a:pt x="26597" y="94288"/>
                  <a:pt x="26506" y="94014"/>
                </a:cubicBezTo>
                <a:cubicBezTo>
                  <a:pt x="26506" y="93710"/>
                  <a:pt x="26171" y="93528"/>
                  <a:pt x="25837" y="93589"/>
                </a:cubicBezTo>
                <a:close/>
                <a:moveTo>
                  <a:pt x="28907" y="93133"/>
                </a:moveTo>
                <a:cubicBezTo>
                  <a:pt x="28573" y="93163"/>
                  <a:pt x="28360" y="93437"/>
                  <a:pt x="28421" y="93741"/>
                </a:cubicBezTo>
                <a:cubicBezTo>
                  <a:pt x="28481" y="94014"/>
                  <a:pt x="28785" y="94196"/>
                  <a:pt x="29150" y="94166"/>
                </a:cubicBezTo>
                <a:cubicBezTo>
                  <a:pt x="29485" y="94136"/>
                  <a:pt x="29697" y="93862"/>
                  <a:pt x="29637" y="93558"/>
                </a:cubicBezTo>
                <a:cubicBezTo>
                  <a:pt x="29545" y="93285"/>
                  <a:pt x="29241" y="93102"/>
                  <a:pt x="28907" y="93133"/>
                </a:cubicBezTo>
                <a:close/>
                <a:moveTo>
                  <a:pt x="26415" y="96020"/>
                </a:moveTo>
                <a:cubicBezTo>
                  <a:pt x="26080" y="96051"/>
                  <a:pt x="25837" y="96294"/>
                  <a:pt x="25898" y="96567"/>
                </a:cubicBezTo>
                <a:cubicBezTo>
                  <a:pt x="25989" y="96811"/>
                  <a:pt x="26323" y="97054"/>
                  <a:pt x="26658" y="97023"/>
                </a:cubicBezTo>
                <a:cubicBezTo>
                  <a:pt x="27022" y="96962"/>
                  <a:pt x="27205" y="96750"/>
                  <a:pt x="27114" y="96476"/>
                </a:cubicBezTo>
                <a:cubicBezTo>
                  <a:pt x="27083" y="96203"/>
                  <a:pt x="26749" y="96020"/>
                  <a:pt x="26415" y="96020"/>
                </a:cubicBezTo>
                <a:close/>
                <a:moveTo>
                  <a:pt x="29515" y="95716"/>
                </a:moveTo>
                <a:cubicBezTo>
                  <a:pt x="29181" y="95747"/>
                  <a:pt x="28937" y="96020"/>
                  <a:pt x="29059" y="96294"/>
                </a:cubicBezTo>
                <a:cubicBezTo>
                  <a:pt x="29150" y="96567"/>
                  <a:pt x="29515" y="96780"/>
                  <a:pt x="29880" y="96750"/>
                </a:cubicBezTo>
                <a:cubicBezTo>
                  <a:pt x="30214" y="96689"/>
                  <a:pt x="30396" y="96446"/>
                  <a:pt x="30305" y="96142"/>
                </a:cubicBezTo>
                <a:cubicBezTo>
                  <a:pt x="30214" y="95868"/>
                  <a:pt x="29880" y="95686"/>
                  <a:pt x="29515" y="95716"/>
                </a:cubicBezTo>
                <a:close/>
                <a:moveTo>
                  <a:pt x="27266" y="98604"/>
                </a:moveTo>
                <a:cubicBezTo>
                  <a:pt x="26931" y="98604"/>
                  <a:pt x="26749" y="98877"/>
                  <a:pt x="26901" y="99121"/>
                </a:cubicBezTo>
                <a:cubicBezTo>
                  <a:pt x="27022" y="99455"/>
                  <a:pt x="27418" y="99668"/>
                  <a:pt x="27782" y="99637"/>
                </a:cubicBezTo>
                <a:cubicBezTo>
                  <a:pt x="28117" y="99637"/>
                  <a:pt x="28269" y="99364"/>
                  <a:pt x="28147" y="99090"/>
                </a:cubicBezTo>
                <a:cubicBezTo>
                  <a:pt x="27995" y="98786"/>
                  <a:pt x="27630" y="98573"/>
                  <a:pt x="27266" y="98604"/>
                </a:cubicBezTo>
                <a:close/>
                <a:moveTo>
                  <a:pt x="30427" y="98391"/>
                </a:moveTo>
                <a:cubicBezTo>
                  <a:pt x="30092" y="98421"/>
                  <a:pt x="29910" y="98695"/>
                  <a:pt x="30062" y="98999"/>
                </a:cubicBezTo>
                <a:cubicBezTo>
                  <a:pt x="30184" y="99303"/>
                  <a:pt x="30579" y="99516"/>
                  <a:pt x="30944" y="99485"/>
                </a:cubicBezTo>
                <a:cubicBezTo>
                  <a:pt x="31278" y="99455"/>
                  <a:pt x="31430" y="99181"/>
                  <a:pt x="31308" y="98877"/>
                </a:cubicBezTo>
                <a:cubicBezTo>
                  <a:pt x="31156" y="98543"/>
                  <a:pt x="30761" y="98330"/>
                  <a:pt x="30427" y="98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7" name="Google Shape;7217;p85"/>
          <p:cNvSpPr/>
          <p:nvPr/>
        </p:nvSpPr>
        <p:spPr>
          <a:xfrm>
            <a:off x="5348059" y="2736637"/>
            <a:ext cx="1822662" cy="1822131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8" name="Google Shape;7218;p85"/>
          <p:cNvSpPr/>
          <p:nvPr/>
        </p:nvSpPr>
        <p:spPr>
          <a:xfrm>
            <a:off x="6043016" y="2005474"/>
            <a:ext cx="1212181" cy="1211828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9" name="Google Shape;7219;p85"/>
          <p:cNvSpPr/>
          <p:nvPr/>
        </p:nvSpPr>
        <p:spPr>
          <a:xfrm>
            <a:off x="6545467" y="3453439"/>
            <a:ext cx="1003286" cy="1003286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0" name="Google Shape;7220;p85"/>
          <p:cNvSpPr/>
          <p:nvPr/>
        </p:nvSpPr>
        <p:spPr>
          <a:xfrm>
            <a:off x="5691547" y="452462"/>
            <a:ext cx="1135678" cy="1133974"/>
          </a:xfrm>
          <a:custGeom>
            <a:avLst/>
            <a:gdLst/>
            <a:ahLst/>
            <a:cxnLst/>
            <a:rect l="l" t="t" r="r" b="b"/>
            <a:pathLst>
              <a:path w="8665" h="8652" extrusionOk="0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1" name="Google Shape;7221;p85"/>
          <p:cNvSpPr/>
          <p:nvPr/>
        </p:nvSpPr>
        <p:spPr>
          <a:xfrm>
            <a:off x="5936241" y="27030"/>
            <a:ext cx="1133319" cy="1133974"/>
          </a:xfrm>
          <a:custGeom>
            <a:avLst/>
            <a:gdLst/>
            <a:ahLst/>
            <a:cxnLst/>
            <a:rect l="l" t="t" r="r" b="b"/>
            <a:pathLst>
              <a:path w="8647" h="8652" extrusionOk="0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66675" dir="5400000" algn="bl" rotWithShape="0">
              <a:schemeClr val="accent1">
                <a:alpha val="8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2" name="Google Shape;7222;p85"/>
          <p:cNvSpPr/>
          <p:nvPr/>
        </p:nvSpPr>
        <p:spPr>
          <a:xfrm>
            <a:off x="5473387" y="2422301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3" name="Google Shape;7223;p85"/>
          <p:cNvSpPr/>
          <p:nvPr/>
        </p:nvSpPr>
        <p:spPr>
          <a:xfrm>
            <a:off x="5737637" y="2422301"/>
            <a:ext cx="395883" cy="795006"/>
          </a:xfrm>
          <a:custGeom>
            <a:avLst/>
            <a:gdLst/>
            <a:ahLst/>
            <a:cxnLst/>
            <a:rect l="l" t="t" r="r" b="b"/>
            <a:pathLst>
              <a:path w="10701" h="21491" fill="none" extrusionOk="0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4" name="Google Shape;7224;p85"/>
          <p:cNvGrpSpPr/>
          <p:nvPr/>
        </p:nvGrpSpPr>
        <p:grpSpPr>
          <a:xfrm flipH="1">
            <a:off x="4464986" y="539995"/>
            <a:ext cx="1008388" cy="895415"/>
            <a:chOff x="7595029" y="282856"/>
            <a:chExt cx="1179125" cy="1047024"/>
          </a:xfrm>
        </p:grpSpPr>
        <p:sp>
          <p:nvSpPr>
            <p:cNvPr id="7225" name="Google Shape;7225;p8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85"/>
            <p:cNvSpPr/>
            <p:nvPr/>
          </p:nvSpPr>
          <p:spPr>
            <a:xfrm>
              <a:off x="7595029" y="282856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8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85"/>
            <p:cNvSpPr/>
            <p:nvPr/>
          </p:nvSpPr>
          <p:spPr>
            <a:xfrm>
              <a:off x="795021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8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85"/>
            <p:cNvSpPr/>
            <p:nvPr/>
          </p:nvSpPr>
          <p:spPr>
            <a:xfrm>
              <a:off x="8303074" y="282856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8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85"/>
            <p:cNvSpPr/>
            <p:nvPr/>
          </p:nvSpPr>
          <p:spPr>
            <a:xfrm>
              <a:off x="8656059" y="282856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8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85"/>
            <p:cNvSpPr/>
            <p:nvPr/>
          </p:nvSpPr>
          <p:spPr>
            <a:xfrm>
              <a:off x="7595029" y="593407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8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85"/>
            <p:cNvSpPr/>
            <p:nvPr/>
          </p:nvSpPr>
          <p:spPr>
            <a:xfrm>
              <a:off x="795021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8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85"/>
            <p:cNvSpPr/>
            <p:nvPr/>
          </p:nvSpPr>
          <p:spPr>
            <a:xfrm>
              <a:off x="8303074" y="593407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5"/>
            <p:cNvSpPr/>
            <p:nvPr/>
          </p:nvSpPr>
          <p:spPr>
            <a:xfrm>
              <a:off x="8656059" y="593407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8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85"/>
            <p:cNvSpPr/>
            <p:nvPr/>
          </p:nvSpPr>
          <p:spPr>
            <a:xfrm>
              <a:off x="7595029" y="903959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8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5"/>
            <p:cNvSpPr/>
            <p:nvPr/>
          </p:nvSpPr>
          <p:spPr>
            <a:xfrm>
              <a:off x="795021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85"/>
            <p:cNvSpPr/>
            <p:nvPr/>
          </p:nvSpPr>
          <p:spPr>
            <a:xfrm>
              <a:off x="8303074" y="903959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8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5"/>
            <p:cNvSpPr/>
            <p:nvPr/>
          </p:nvSpPr>
          <p:spPr>
            <a:xfrm>
              <a:off x="8656059" y="903959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5"/>
            <p:cNvSpPr/>
            <p:nvPr/>
          </p:nvSpPr>
          <p:spPr>
            <a:xfrm>
              <a:off x="7595029" y="1212304"/>
              <a:ext cx="120431" cy="117576"/>
            </a:xfrm>
            <a:custGeom>
              <a:avLst/>
              <a:gdLst/>
              <a:ahLst/>
              <a:cxnLst/>
              <a:rect l="l" t="t" r="r" b="b"/>
              <a:pathLst>
                <a:path w="928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5"/>
            <p:cNvSpPr/>
            <p:nvPr/>
          </p:nvSpPr>
          <p:spPr>
            <a:xfrm>
              <a:off x="795021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8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85"/>
            <p:cNvSpPr/>
            <p:nvPr/>
          </p:nvSpPr>
          <p:spPr>
            <a:xfrm>
              <a:off x="8303074" y="1212304"/>
              <a:ext cx="118225" cy="117576"/>
            </a:xfrm>
            <a:custGeom>
              <a:avLst/>
              <a:gdLst/>
              <a:ahLst/>
              <a:cxnLst/>
              <a:rect l="l" t="t" r="r" b="b"/>
              <a:pathLst>
                <a:path w="911" h="906" extrusionOk="0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85"/>
            <p:cNvSpPr/>
            <p:nvPr/>
          </p:nvSpPr>
          <p:spPr>
            <a:xfrm>
              <a:off x="8656059" y="1212304"/>
              <a:ext cx="118095" cy="117576"/>
            </a:xfrm>
            <a:custGeom>
              <a:avLst/>
              <a:gdLst/>
              <a:ahLst/>
              <a:cxnLst/>
              <a:rect l="l" t="t" r="r" b="b"/>
              <a:pathLst>
                <a:path w="910" h="906" extrusionOk="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7" name="Google Shape;7257;p85"/>
          <p:cNvSpPr/>
          <p:nvPr/>
        </p:nvSpPr>
        <p:spPr>
          <a:xfrm rot="5400000">
            <a:off x="3656331" y="657523"/>
            <a:ext cx="829176" cy="828934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8" name="Google Shape;7258;p85"/>
          <p:cNvSpPr/>
          <p:nvPr/>
        </p:nvSpPr>
        <p:spPr>
          <a:xfrm rot="5400000">
            <a:off x="4539392" y="863081"/>
            <a:ext cx="370311" cy="370203"/>
          </a:xfrm>
          <a:custGeom>
            <a:avLst/>
            <a:gdLst/>
            <a:ahLst/>
            <a:cxnLst/>
            <a:rect l="l" t="t" r="r" b="b"/>
            <a:pathLst>
              <a:path w="10300" h="10297" extrusionOk="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9" name="Google Shape;7259;p85"/>
          <p:cNvSpPr/>
          <p:nvPr/>
        </p:nvSpPr>
        <p:spPr>
          <a:xfrm rot="5400000">
            <a:off x="4102554" y="552288"/>
            <a:ext cx="456429" cy="456428"/>
          </a:xfrm>
          <a:custGeom>
            <a:avLst/>
            <a:gdLst/>
            <a:ahLst/>
            <a:cxnLst/>
            <a:rect l="l" t="t" r="r" b="b"/>
            <a:pathLst>
              <a:path w="8525" h="8525" extrusionOk="0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65"/>
          <p:cNvSpPr txBox="1">
            <a:spLocks noGrp="1"/>
          </p:cNvSpPr>
          <p:nvPr>
            <p:ph type="subTitle" idx="1"/>
          </p:nvPr>
        </p:nvSpPr>
        <p:spPr>
          <a:xfrm>
            <a:off x="1321441" y="1005681"/>
            <a:ext cx="4561417" cy="1534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600" dirty="0"/>
              <a:t>Action Units are </a:t>
            </a:r>
            <a:r>
              <a:rPr lang="en-US" sz="1600" b="1" dirty="0"/>
              <a:t>movements of facial muscles</a:t>
            </a:r>
            <a:r>
              <a:rPr lang="en-US" sz="1600" dirty="0"/>
              <a:t>, as defined in the </a:t>
            </a:r>
            <a:r>
              <a:rPr lang="en-US" sz="1600" b="1" dirty="0"/>
              <a:t>Facial Action Coding System (FACS), e</a:t>
            </a:r>
            <a:r>
              <a:rPr lang="en-US" sz="1600" dirty="0"/>
              <a:t>ach AU corresponds to a specific muscle contraction.</a:t>
            </a:r>
          </a:p>
          <a:p>
            <a:pPr marL="0" lvl="0" indent="0"/>
            <a:endParaRPr lang="en-US" sz="1600" dirty="0"/>
          </a:p>
          <a:p>
            <a:pPr marL="0" lvl="0" indent="0"/>
            <a:r>
              <a:rPr lang="en-US" sz="1600" dirty="0"/>
              <a:t>Some AUs (like AU6 in a genuine smile) are </a:t>
            </a:r>
            <a:r>
              <a:rPr lang="en-US" sz="1600" b="1" dirty="0"/>
              <a:t>hard to fake</a:t>
            </a:r>
            <a:r>
              <a:rPr lang="en-US" sz="1600" dirty="0"/>
              <a:t>, making them useful for detecting true emotions.</a:t>
            </a:r>
            <a:endParaRPr sz="1600" dirty="0"/>
          </a:p>
        </p:txBody>
      </p:sp>
      <p:grpSp>
        <p:nvGrpSpPr>
          <p:cNvPr id="3482" name="Google Shape;3482;p65"/>
          <p:cNvGrpSpPr/>
          <p:nvPr/>
        </p:nvGrpSpPr>
        <p:grpSpPr>
          <a:xfrm>
            <a:off x="6435806" y="-217967"/>
            <a:ext cx="4289438" cy="4742583"/>
            <a:chOff x="4514500" y="200458"/>
            <a:chExt cx="4289438" cy="4742583"/>
          </a:xfrm>
        </p:grpSpPr>
        <p:sp>
          <p:nvSpPr>
            <p:cNvPr id="3483" name="Google Shape;3483;p65"/>
            <p:cNvSpPr/>
            <p:nvPr/>
          </p:nvSpPr>
          <p:spPr>
            <a:xfrm>
              <a:off x="6184662" y="1849886"/>
              <a:ext cx="597600" cy="597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72727">
                    <a:alpha val="52941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5"/>
            <p:cNvSpPr/>
            <p:nvPr/>
          </p:nvSpPr>
          <p:spPr>
            <a:xfrm>
              <a:off x="5689892" y="2174016"/>
              <a:ext cx="1003286" cy="1003286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4264" y="74"/>
                  </a:moveTo>
                  <a:cubicBezTo>
                    <a:pt x="6566" y="74"/>
                    <a:pt x="8450" y="1958"/>
                    <a:pt x="8450" y="4260"/>
                  </a:cubicBezTo>
                  <a:cubicBezTo>
                    <a:pt x="8450" y="6566"/>
                    <a:pt x="6566" y="8451"/>
                    <a:pt x="4264" y="8451"/>
                  </a:cubicBezTo>
                  <a:cubicBezTo>
                    <a:pt x="1958" y="8451"/>
                    <a:pt x="74" y="6566"/>
                    <a:pt x="74" y="4260"/>
                  </a:cubicBezTo>
                  <a:cubicBezTo>
                    <a:pt x="74" y="1958"/>
                    <a:pt x="1958" y="74"/>
                    <a:pt x="4264" y="74"/>
                  </a:cubicBezTo>
                  <a:close/>
                  <a:moveTo>
                    <a:pt x="4264" y="0"/>
                  </a:moveTo>
                  <a:cubicBezTo>
                    <a:pt x="1923" y="0"/>
                    <a:pt x="0" y="1924"/>
                    <a:pt x="0" y="4260"/>
                  </a:cubicBezTo>
                  <a:cubicBezTo>
                    <a:pt x="0" y="6601"/>
                    <a:pt x="1923" y="8524"/>
                    <a:pt x="4264" y="8524"/>
                  </a:cubicBezTo>
                  <a:cubicBezTo>
                    <a:pt x="6618" y="8524"/>
                    <a:pt x="8524" y="6601"/>
                    <a:pt x="8524" y="4260"/>
                  </a:cubicBezTo>
                  <a:cubicBezTo>
                    <a:pt x="8524" y="1924"/>
                    <a:pt x="6618" y="0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 w="1143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5" name="Google Shape;3485;p65"/>
            <p:cNvGrpSpPr/>
            <p:nvPr/>
          </p:nvGrpSpPr>
          <p:grpSpPr>
            <a:xfrm>
              <a:off x="4514500" y="2560353"/>
              <a:ext cx="4289438" cy="2382689"/>
              <a:chOff x="4604850" y="2642751"/>
              <a:chExt cx="4289438" cy="2382689"/>
            </a:xfrm>
          </p:grpSpPr>
          <p:sp>
            <p:nvSpPr>
              <p:cNvPr id="3486" name="Google Shape;3486;p65"/>
              <p:cNvSpPr/>
              <p:nvPr/>
            </p:nvSpPr>
            <p:spPr>
              <a:xfrm>
                <a:off x="7360072" y="2642751"/>
                <a:ext cx="420900" cy="4209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5"/>
              <p:cNvSpPr/>
              <p:nvPr/>
            </p:nvSpPr>
            <p:spPr>
              <a:xfrm>
                <a:off x="6624665" y="4017195"/>
                <a:ext cx="763200" cy="7632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5"/>
              <p:cNvSpPr/>
              <p:nvPr/>
            </p:nvSpPr>
            <p:spPr>
              <a:xfrm>
                <a:off x="5683749" y="4280327"/>
                <a:ext cx="237000" cy="237000"/>
              </a:xfrm>
              <a:prstGeom prst="ellipse">
                <a:avLst/>
              </a:prstGeom>
              <a:gradFill>
                <a:gsLst>
                  <a:gs pos="0">
                    <a:srgbClr val="EC2519">
                      <a:alpha val="57647"/>
                    </a:srgbClr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100013" dist="133350" dir="1740000" algn="bl" rotWithShape="0">
                  <a:schemeClr val="accent1">
                    <a:alpha val="4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5"/>
              <p:cNvSpPr/>
              <p:nvPr/>
            </p:nvSpPr>
            <p:spPr>
              <a:xfrm>
                <a:off x="4604850" y="2792791"/>
                <a:ext cx="4289438" cy="2232648"/>
              </a:xfrm>
              <a:custGeom>
                <a:avLst/>
                <a:gdLst/>
                <a:ahLst/>
                <a:cxnLst/>
                <a:rect l="l" t="t" r="r" b="b"/>
                <a:pathLst>
                  <a:path w="19020" h="9900" extrusionOk="0">
                    <a:moveTo>
                      <a:pt x="6436" y="39"/>
                    </a:moveTo>
                    <a:cubicBezTo>
                      <a:pt x="6527" y="39"/>
                      <a:pt x="6619" y="57"/>
                      <a:pt x="6706" y="57"/>
                    </a:cubicBezTo>
                    <a:cubicBezTo>
                      <a:pt x="7180" y="109"/>
                      <a:pt x="7576" y="257"/>
                      <a:pt x="7959" y="401"/>
                    </a:cubicBezTo>
                    <a:cubicBezTo>
                      <a:pt x="8411" y="566"/>
                      <a:pt x="8903" y="744"/>
                      <a:pt x="9464" y="744"/>
                    </a:cubicBezTo>
                    <a:lnTo>
                      <a:pt x="9499" y="744"/>
                    </a:lnTo>
                    <a:cubicBezTo>
                      <a:pt x="10078" y="744"/>
                      <a:pt x="10496" y="601"/>
                      <a:pt x="10970" y="435"/>
                    </a:cubicBezTo>
                    <a:cubicBezTo>
                      <a:pt x="11240" y="327"/>
                      <a:pt x="11514" y="240"/>
                      <a:pt x="11818" y="166"/>
                    </a:cubicBezTo>
                    <a:cubicBezTo>
                      <a:pt x="12145" y="109"/>
                      <a:pt x="12436" y="74"/>
                      <a:pt x="12710" y="74"/>
                    </a:cubicBezTo>
                    <a:cubicBezTo>
                      <a:pt x="13415" y="74"/>
                      <a:pt x="13977" y="257"/>
                      <a:pt x="14686" y="509"/>
                    </a:cubicBezTo>
                    <a:cubicBezTo>
                      <a:pt x="14777" y="544"/>
                      <a:pt x="14886" y="583"/>
                      <a:pt x="14973" y="618"/>
                    </a:cubicBezTo>
                    <a:cubicBezTo>
                      <a:pt x="15882" y="2885"/>
                      <a:pt x="16914" y="5204"/>
                      <a:pt x="17910" y="7437"/>
                    </a:cubicBezTo>
                    <a:cubicBezTo>
                      <a:pt x="18258" y="8198"/>
                      <a:pt x="18619" y="9012"/>
                      <a:pt x="18963" y="9791"/>
                    </a:cubicBezTo>
                    <a:cubicBezTo>
                      <a:pt x="18654" y="9812"/>
                      <a:pt x="18310" y="9812"/>
                      <a:pt x="17984" y="9812"/>
                    </a:cubicBezTo>
                    <a:cubicBezTo>
                      <a:pt x="17623" y="9830"/>
                      <a:pt x="17240" y="9847"/>
                      <a:pt x="16879" y="9847"/>
                    </a:cubicBezTo>
                    <a:cubicBezTo>
                      <a:pt x="16535" y="9847"/>
                      <a:pt x="16226" y="9830"/>
                      <a:pt x="15952" y="9812"/>
                    </a:cubicBezTo>
                    <a:cubicBezTo>
                      <a:pt x="15408" y="9773"/>
                      <a:pt x="14973" y="9647"/>
                      <a:pt x="14521" y="9503"/>
                    </a:cubicBezTo>
                    <a:cubicBezTo>
                      <a:pt x="14268" y="9412"/>
                      <a:pt x="13977" y="9321"/>
                      <a:pt x="13689" y="9268"/>
                    </a:cubicBezTo>
                    <a:cubicBezTo>
                      <a:pt x="13380" y="9194"/>
                      <a:pt x="13106" y="9160"/>
                      <a:pt x="12837" y="9160"/>
                    </a:cubicBezTo>
                    <a:cubicBezTo>
                      <a:pt x="12236" y="9160"/>
                      <a:pt x="11766" y="9321"/>
                      <a:pt x="11257" y="9464"/>
                    </a:cubicBezTo>
                    <a:cubicBezTo>
                      <a:pt x="10752" y="9630"/>
                      <a:pt x="10208" y="9791"/>
                      <a:pt x="9499" y="9812"/>
                    </a:cubicBezTo>
                    <a:cubicBezTo>
                      <a:pt x="8920" y="9812"/>
                      <a:pt x="8485" y="9647"/>
                      <a:pt x="8011" y="9486"/>
                    </a:cubicBezTo>
                    <a:cubicBezTo>
                      <a:pt x="7850" y="9429"/>
                      <a:pt x="7667" y="9355"/>
                      <a:pt x="7467" y="9303"/>
                    </a:cubicBezTo>
                    <a:cubicBezTo>
                      <a:pt x="7054" y="9194"/>
                      <a:pt x="6688" y="9138"/>
                      <a:pt x="6362" y="9138"/>
                    </a:cubicBezTo>
                    <a:cubicBezTo>
                      <a:pt x="5909" y="9138"/>
                      <a:pt x="5474" y="9229"/>
                      <a:pt x="4895" y="9429"/>
                    </a:cubicBezTo>
                    <a:cubicBezTo>
                      <a:pt x="3590" y="9847"/>
                      <a:pt x="2376" y="9865"/>
                      <a:pt x="923" y="9865"/>
                    </a:cubicBezTo>
                    <a:lnTo>
                      <a:pt x="52" y="9865"/>
                    </a:lnTo>
                    <a:cubicBezTo>
                      <a:pt x="505" y="8794"/>
                      <a:pt x="940" y="7706"/>
                      <a:pt x="1358" y="6658"/>
                    </a:cubicBezTo>
                    <a:cubicBezTo>
                      <a:pt x="2119" y="4678"/>
                      <a:pt x="2920" y="2650"/>
                      <a:pt x="3969" y="692"/>
                    </a:cubicBezTo>
                    <a:cubicBezTo>
                      <a:pt x="4117" y="635"/>
                      <a:pt x="4278" y="583"/>
                      <a:pt x="4443" y="509"/>
                    </a:cubicBezTo>
                    <a:cubicBezTo>
                      <a:pt x="5039" y="292"/>
                      <a:pt x="5727" y="39"/>
                      <a:pt x="6436" y="39"/>
                    </a:cubicBezTo>
                    <a:close/>
                    <a:moveTo>
                      <a:pt x="6436" y="0"/>
                    </a:moveTo>
                    <a:cubicBezTo>
                      <a:pt x="5727" y="0"/>
                      <a:pt x="5039" y="257"/>
                      <a:pt x="4421" y="474"/>
                    </a:cubicBezTo>
                    <a:cubicBezTo>
                      <a:pt x="4260" y="544"/>
                      <a:pt x="4095" y="601"/>
                      <a:pt x="3951" y="653"/>
                    </a:cubicBezTo>
                    <a:lnTo>
                      <a:pt x="3934" y="653"/>
                    </a:lnTo>
                    <a:cubicBezTo>
                      <a:pt x="2898" y="2633"/>
                      <a:pt x="2084" y="4660"/>
                      <a:pt x="1323" y="6636"/>
                    </a:cubicBezTo>
                    <a:cubicBezTo>
                      <a:pt x="905" y="7706"/>
                      <a:pt x="470" y="8812"/>
                      <a:pt x="0" y="9882"/>
                    </a:cubicBezTo>
                    <a:lnTo>
                      <a:pt x="0" y="9899"/>
                    </a:lnTo>
                    <a:lnTo>
                      <a:pt x="923" y="9899"/>
                    </a:lnTo>
                    <a:cubicBezTo>
                      <a:pt x="2393" y="9899"/>
                      <a:pt x="3607" y="9882"/>
                      <a:pt x="4913" y="9464"/>
                    </a:cubicBezTo>
                    <a:cubicBezTo>
                      <a:pt x="5492" y="9268"/>
                      <a:pt x="5909" y="9177"/>
                      <a:pt x="6362" y="9177"/>
                    </a:cubicBezTo>
                    <a:cubicBezTo>
                      <a:pt x="6688" y="9177"/>
                      <a:pt x="7032" y="9229"/>
                      <a:pt x="7450" y="9338"/>
                    </a:cubicBezTo>
                    <a:cubicBezTo>
                      <a:pt x="7650" y="9395"/>
                      <a:pt x="7833" y="9464"/>
                      <a:pt x="8011" y="9521"/>
                    </a:cubicBezTo>
                    <a:cubicBezTo>
                      <a:pt x="8485" y="9682"/>
                      <a:pt x="8920" y="9847"/>
                      <a:pt x="9499" y="9847"/>
                    </a:cubicBezTo>
                    <a:cubicBezTo>
                      <a:pt x="10226" y="9830"/>
                      <a:pt x="10752" y="9664"/>
                      <a:pt x="11274" y="9503"/>
                    </a:cubicBezTo>
                    <a:cubicBezTo>
                      <a:pt x="11766" y="9355"/>
                      <a:pt x="12236" y="9194"/>
                      <a:pt x="12837" y="9194"/>
                    </a:cubicBezTo>
                    <a:cubicBezTo>
                      <a:pt x="13106" y="9194"/>
                      <a:pt x="13380" y="9229"/>
                      <a:pt x="13668" y="9303"/>
                    </a:cubicBezTo>
                    <a:cubicBezTo>
                      <a:pt x="13977" y="9355"/>
                      <a:pt x="14251" y="9447"/>
                      <a:pt x="14521" y="9538"/>
                    </a:cubicBezTo>
                    <a:cubicBezTo>
                      <a:pt x="14973" y="9682"/>
                      <a:pt x="15408" y="9812"/>
                      <a:pt x="15952" y="9847"/>
                    </a:cubicBezTo>
                    <a:cubicBezTo>
                      <a:pt x="16226" y="9865"/>
                      <a:pt x="16535" y="9882"/>
                      <a:pt x="16879" y="9882"/>
                    </a:cubicBezTo>
                    <a:cubicBezTo>
                      <a:pt x="17240" y="9882"/>
                      <a:pt x="17623" y="9865"/>
                      <a:pt x="17984" y="9847"/>
                    </a:cubicBezTo>
                    <a:cubicBezTo>
                      <a:pt x="18328" y="9847"/>
                      <a:pt x="18672" y="9847"/>
                      <a:pt x="18998" y="9830"/>
                    </a:cubicBezTo>
                    <a:lnTo>
                      <a:pt x="19020" y="9830"/>
                    </a:lnTo>
                    <a:lnTo>
                      <a:pt x="19020" y="9812"/>
                    </a:lnTo>
                    <a:cubicBezTo>
                      <a:pt x="18654" y="9012"/>
                      <a:pt x="18293" y="8198"/>
                      <a:pt x="17949" y="7419"/>
                    </a:cubicBezTo>
                    <a:cubicBezTo>
                      <a:pt x="16953" y="5187"/>
                      <a:pt x="15917" y="2868"/>
                      <a:pt x="15012" y="583"/>
                    </a:cubicBezTo>
                    <a:lnTo>
                      <a:pt x="14995" y="583"/>
                    </a:lnTo>
                    <a:cubicBezTo>
                      <a:pt x="14903" y="544"/>
                      <a:pt x="14795" y="509"/>
                      <a:pt x="14686" y="474"/>
                    </a:cubicBezTo>
                    <a:cubicBezTo>
                      <a:pt x="13977" y="240"/>
                      <a:pt x="13415" y="39"/>
                      <a:pt x="12710" y="39"/>
                    </a:cubicBezTo>
                    <a:cubicBezTo>
                      <a:pt x="12436" y="39"/>
                      <a:pt x="12127" y="74"/>
                      <a:pt x="11818" y="131"/>
                    </a:cubicBezTo>
                    <a:cubicBezTo>
                      <a:pt x="11514" y="200"/>
                      <a:pt x="11222" y="292"/>
                      <a:pt x="10948" y="401"/>
                    </a:cubicBezTo>
                    <a:cubicBezTo>
                      <a:pt x="10496" y="566"/>
                      <a:pt x="10060" y="709"/>
                      <a:pt x="9499" y="709"/>
                    </a:cubicBezTo>
                    <a:lnTo>
                      <a:pt x="9464" y="709"/>
                    </a:lnTo>
                    <a:cubicBezTo>
                      <a:pt x="8903" y="709"/>
                      <a:pt x="8429" y="527"/>
                      <a:pt x="7976" y="366"/>
                    </a:cubicBezTo>
                    <a:cubicBezTo>
                      <a:pt x="7576" y="218"/>
                      <a:pt x="7180" y="74"/>
                      <a:pt x="6706" y="22"/>
                    </a:cubicBezTo>
                    <a:cubicBezTo>
                      <a:pt x="6619" y="22"/>
                      <a:pt x="6527" y="0"/>
                      <a:pt x="643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5"/>
              <p:cNvSpPr/>
              <p:nvPr/>
            </p:nvSpPr>
            <p:spPr>
              <a:xfrm>
                <a:off x="4678369" y="4690306"/>
                <a:ext cx="4137436" cy="176131"/>
              </a:xfrm>
              <a:custGeom>
                <a:avLst/>
                <a:gdLst/>
                <a:ahLst/>
                <a:cxnLst/>
                <a:rect l="l" t="t" r="r" b="b"/>
                <a:pathLst>
                  <a:path w="18346" h="781" extrusionOk="0">
                    <a:moveTo>
                      <a:pt x="12510" y="1"/>
                    </a:moveTo>
                    <a:cubicBezTo>
                      <a:pt x="11890" y="1"/>
                      <a:pt x="11369" y="184"/>
                      <a:pt x="10861" y="345"/>
                    </a:cubicBezTo>
                    <a:cubicBezTo>
                      <a:pt x="10352" y="528"/>
                      <a:pt x="9826" y="706"/>
                      <a:pt x="9173" y="706"/>
                    </a:cubicBezTo>
                    <a:cubicBezTo>
                      <a:pt x="8486" y="706"/>
                      <a:pt x="7942" y="528"/>
                      <a:pt x="7433" y="345"/>
                    </a:cubicBezTo>
                    <a:cubicBezTo>
                      <a:pt x="6945" y="188"/>
                      <a:pt x="6467" y="30"/>
                      <a:pt x="5883" y="30"/>
                    </a:cubicBezTo>
                    <a:cubicBezTo>
                      <a:pt x="5596" y="30"/>
                      <a:pt x="5283" y="68"/>
                      <a:pt x="4931" y="163"/>
                    </a:cubicBezTo>
                    <a:cubicBezTo>
                      <a:pt x="4730" y="219"/>
                      <a:pt x="4530" y="289"/>
                      <a:pt x="4352" y="345"/>
                    </a:cubicBezTo>
                    <a:cubicBezTo>
                      <a:pt x="3808" y="506"/>
                      <a:pt x="3281" y="672"/>
                      <a:pt x="2594" y="724"/>
                    </a:cubicBezTo>
                    <a:cubicBezTo>
                      <a:pt x="2285" y="745"/>
                      <a:pt x="1973" y="750"/>
                      <a:pt x="1658" y="750"/>
                    </a:cubicBezTo>
                    <a:cubicBezTo>
                      <a:pt x="1378" y="750"/>
                      <a:pt x="1097" y="746"/>
                      <a:pt x="814" y="746"/>
                    </a:cubicBezTo>
                    <a:lnTo>
                      <a:pt x="1" y="746"/>
                    </a:lnTo>
                    <a:lnTo>
                      <a:pt x="1" y="780"/>
                    </a:lnTo>
                    <a:lnTo>
                      <a:pt x="1558" y="780"/>
                    </a:lnTo>
                    <a:cubicBezTo>
                      <a:pt x="1902" y="780"/>
                      <a:pt x="2268" y="780"/>
                      <a:pt x="2594" y="763"/>
                    </a:cubicBezTo>
                    <a:cubicBezTo>
                      <a:pt x="3299" y="706"/>
                      <a:pt x="3808" y="546"/>
                      <a:pt x="4369" y="380"/>
                    </a:cubicBezTo>
                    <a:cubicBezTo>
                      <a:pt x="4552" y="328"/>
                      <a:pt x="4730" y="254"/>
                      <a:pt x="4948" y="202"/>
                    </a:cubicBezTo>
                    <a:cubicBezTo>
                      <a:pt x="5298" y="105"/>
                      <a:pt x="5607" y="66"/>
                      <a:pt x="5891" y="66"/>
                    </a:cubicBezTo>
                    <a:cubicBezTo>
                      <a:pt x="6462" y="66"/>
                      <a:pt x="6930" y="223"/>
                      <a:pt x="7415" y="380"/>
                    </a:cubicBezTo>
                    <a:cubicBezTo>
                      <a:pt x="7942" y="563"/>
                      <a:pt x="8468" y="746"/>
                      <a:pt x="9173" y="746"/>
                    </a:cubicBezTo>
                    <a:cubicBezTo>
                      <a:pt x="9826" y="746"/>
                      <a:pt x="10352" y="563"/>
                      <a:pt x="10879" y="380"/>
                    </a:cubicBezTo>
                    <a:cubicBezTo>
                      <a:pt x="11405" y="205"/>
                      <a:pt x="11906" y="41"/>
                      <a:pt x="12518" y="41"/>
                    </a:cubicBezTo>
                    <a:cubicBezTo>
                      <a:pt x="12665" y="41"/>
                      <a:pt x="12819" y="50"/>
                      <a:pt x="12981" y="71"/>
                    </a:cubicBezTo>
                    <a:cubicBezTo>
                      <a:pt x="13381" y="128"/>
                      <a:pt x="13742" y="254"/>
                      <a:pt x="14086" y="380"/>
                    </a:cubicBezTo>
                    <a:cubicBezTo>
                      <a:pt x="14451" y="506"/>
                      <a:pt x="14830" y="654"/>
                      <a:pt x="15265" y="706"/>
                    </a:cubicBezTo>
                    <a:cubicBezTo>
                      <a:pt x="15600" y="743"/>
                      <a:pt x="15954" y="758"/>
                      <a:pt x="16314" y="758"/>
                    </a:cubicBezTo>
                    <a:cubicBezTo>
                      <a:pt x="16675" y="758"/>
                      <a:pt x="17042" y="743"/>
                      <a:pt x="17406" y="724"/>
                    </a:cubicBezTo>
                    <a:cubicBezTo>
                      <a:pt x="17732" y="724"/>
                      <a:pt x="18058" y="706"/>
                      <a:pt x="18346" y="706"/>
                    </a:cubicBezTo>
                    <a:lnTo>
                      <a:pt x="18346" y="672"/>
                    </a:lnTo>
                    <a:cubicBezTo>
                      <a:pt x="18058" y="672"/>
                      <a:pt x="17732" y="689"/>
                      <a:pt x="17406" y="689"/>
                    </a:cubicBezTo>
                    <a:cubicBezTo>
                      <a:pt x="17035" y="707"/>
                      <a:pt x="16660" y="721"/>
                      <a:pt x="16295" y="721"/>
                    </a:cubicBezTo>
                    <a:cubicBezTo>
                      <a:pt x="15944" y="721"/>
                      <a:pt x="15602" y="708"/>
                      <a:pt x="15282" y="672"/>
                    </a:cubicBezTo>
                    <a:cubicBezTo>
                      <a:pt x="14847" y="615"/>
                      <a:pt x="14469" y="472"/>
                      <a:pt x="14086" y="345"/>
                    </a:cubicBezTo>
                    <a:cubicBezTo>
                      <a:pt x="13742" y="219"/>
                      <a:pt x="13381" y="93"/>
                      <a:pt x="12981" y="36"/>
                    </a:cubicBezTo>
                    <a:cubicBezTo>
                      <a:pt x="12817" y="12"/>
                      <a:pt x="12661" y="1"/>
                      <a:pt x="125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5"/>
              <p:cNvSpPr/>
              <p:nvPr/>
            </p:nvSpPr>
            <p:spPr>
              <a:xfrm>
                <a:off x="4743093" y="4538532"/>
                <a:ext cx="4007986" cy="176808"/>
              </a:xfrm>
              <a:custGeom>
                <a:avLst/>
                <a:gdLst/>
                <a:ahLst/>
                <a:cxnLst/>
                <a:rect l="l" t="t" r="r" b="b"/>
                <a:pathLst>
                  <a:path w="17772" h="784" extrusionOk="0">
                    <a:moveTo>
                      <a:pt x="12200" y="0"/>
                    </a:moveTo>
                    <a:cubicBezTo>
                      <a:pt x="11584" y="0"/>
                      <a:pt x="11056" y="180"/>
                      <a:pt x="10553" y="348"/>
                    </a:cubicBezTo>
                    <a:cubicBezTo>
                      <a:pt x="10048" y="527"/>
                      <a:pt x="9521" y="709"/>
                      <a:pt x="8886" y="709"/>
                    </a:cubicBezTo>
                    <a:cubicBezTo>
                      <a:pt x="8216" y="709"/>
                      <a:pt x="7690" y="527"/>
                      <a:pt x="7180" y="348"/>
                    </a:cubicBezTo>
                    <a:cubicBezTo>
                      <a:pt x="6687" y="173"/>
                      <a:pt x="6219" y="8"/>
                      <a:pt x="5647" y="8"/>
                    </a:cubicBezTo>
                    <a:cubicBezTo>
                      <a:pt x="5381" y="8"/>
                      <a:pt x="5093" y="44"/>
                      <a:pt x="4770" y="131"/>
                    </a:cubicBezTo>
                    <a:cubicBezTo>
                      <a:pt x="4517" y="200"/>
                      <a:pt x="4265" y="274"/>
                      <a:pt x="4047" y="348"/>
                    </a:cubicBezTo>
                    <a:cubicBezTo>
                      <a:pt x="3556" y="509"/>
                      <a:pt x="3103" y="657"/>
                      <a:pt x="2503" y="709"/>
                    </a:cubicBezTo>
                    <a:cubicBezTo>
                      <a:pt x="2185" y="741"/>
                      <a:pt x="1852" y="748"/>
                      <a:pt x="1513" y="748"/>
                    </a:cubicBezTo>
                    <a:cubicBezTo>
                      <a:pt x="1252" y="748"/>
                      <a:pt x="988" y="744"/>
                      <a:pt x="727" y="744"/>
                    </a:cubicBezTo>
                    <a:cubicBezTo>
                      <a:pt x="571" y="744"/>
                      <a:pt x="406" y="736"/>
                      <a:pt x="243" y="736"/>
                    </a:cubicBezTo>
                    <a:cubicBezTo>
                      <a:pt x="162" y="736"/>
                      <a:pt x="81" y="738"/>
                      <a:pt x="1" y="744"/>
                    </a:cubicBezTo>
                    <a:lnTo>
                      <a:pt x="1" y="783"/>
                    </a:lnTo>
                    <a:cubicBezTo>
                      <a:pt x="81" y="778"/>
                      <a:pt x="162" y="776"/>
                      <a:pt x="243" y="776"/>
                    </a:cubicBezTo>
                    <a:cubicBezTo>
                      <a:pt x="406" y="776"/>
                      <a:pt x="571" y="783"/>
                      <a:pt x="727" y="783"/>
                    </a:cubicBezTo>
                    <a:lnTo>
                      <a:pt x="1380" y="783"/>
                    </a:lnTo>
                    <a:cubicBezTo>
                      <a:pt x="1780" y="783"/>
                      <a:pt x="2159" y="783"/>
                      <a:pt x="2525" y="744"/>
                    </a:cubicBezTo>
                    <a:cubicBezTo>
                      <a:pt x="3103" y="692"/>
                      <a:pt x="3556" y="548"/>
                      <a:pt x="4047" y="383"/>
                    </a:cubicBezTo>
                    <a:cubicBezTo>
                      <a:pt x="4282" y="309"/>
                      <a:pt x="4517" y="239"/>
                      <a:pt x="4787" y="165"/>
                    </a:cubicBezTo>
                    <a:cubicBezTo>
                      <a:pt x="5103" y="80"/>
                      <a:pt x="5385" y="46"/>
                      <a:pt x="5646" y="46"/>
                    </a:cubicBezTo>
                    <a:cubicBezTo>
                      <a:pt x="6214" y="46"/>
                      <a:pt x="6680" y="210"/>
                      <a:pt x="7163" y="383"/>
                    </a:cubicBezTo>
                    <a:cubicBezTo>
                      <a:pt x="7690" y="566"/>
                      <a:pt x="8216" y="744"/>
                      <a:pt x="8886" y="744"/>
                    </a:cubicBezTo>
                    <a:cubicBezTo>
                      <a:pt x="9521" y="744"/>
                      <a:pt x="10048" y="566"/>
                      <a:pt x="10574" y="383"/>
                    </a:cubicBezTo>
                    <a:cubicBezTo>
                      <a:pt x="11069" y="203"/>
                      <a:pt x="11579" y="34"/>
                      <a:pt x="12183" y="34"/>
                    </a:cubicBezTo>
                    <a:cubicBezTo>
                      <a:pt x="12307" y="34"/>
                      <a:pt x="12435" y="41"/>
                      <a:pt x="12567" y="57"/>
                    </a:cubicBezTo>
                    <a:cubicBezTo>
                      <a:pt x="12985" y="92"/>
                      <a:pt x="13364" y="239"/>
                      <a:pt x="13729" y="366"/>
                    </a:cubicBezTo>
                    <a:cubicBezTo>
                      <a:pt x="14055" y="492"/>
                      <a:pt x="14399" y="618"/>
                      <a:pt x="14778" y="675"/>
                    </a:cubicBezTo>
                    <a:cubicBezTo>
                      <a:pt x="15131" y="732"/>
                      <a:pt x="15504" y="748"/>
                      <a:pt x="15888" y="748"/>
                    </a:cubicBezTo>
                    <a:cubicBezTo>
                      <a:pt x="16232" y="748"/>
                      <a:pt x="16584" y="735"/>
                      <a:pt x="16936" y="727"/>
                    </a:cubicBezTo>
                    <a:cubicBezTo>
                      <a:pt x="17228" y="709"/>
                      <a:pt x="17497" y="709"/>
                      <a:pt x="17771" y="709"/>
                    </a:cubicBezTo>
                    <a:lnTo>
                      <a:pt x="17771" y="675"/>
                    </a:lnTo>
                    <a:cubicBezTo>
                      <a:pt x="17497" y="675"/>
                      <a:pt x="17228" y="675"/>
                      <a:pt x="16936" y="692"/>
                    </a:cubicBezTo>
                    <a:cubicBezTo>
                      <a:pt x="16598" y="700"/>
                      <a:pt x="16260" y="711"/>
                      <a:pt x="15931" y="711"/>
                    </a:cubicBezTo>
                    <a:cubicBezTo>
                      <a:pt x="15535" y="711"/>
                      <a:pt x="15151" y="695"/>
                      <a:pt x="14795" y="635"/>
                    </a:cubicBezTo>
                    <a:cubicBezTo>
                      <a:pt x="14417" y="583"/>
                      <a:pt x="14073" y="457"/>
                      <a:pt x="13747" y="331"/>
                    </a:cubicBezTo>
                    <a:cubicBezTo>
                      <a:pt x="13381" y="200"/>
                      <a:pt x="13002" y="57"/>
                      <a:pt x="12567" y="22"/>
                    </a:cubicBezTo>
                    <a:cubicBezTo>
                      <a:pt x="12441" y="7"/>
                      <a:pt x="12319" y="0"/>
                      <a:pt x="122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5"/>
              <p:cNvSpPr/>
              <p:nvPr/>
            </p:nvSpPr>
            <p:spPr>
              <a:xfrm>
                <a:off x="4804885" y="4368716"/>
                <a:ext cx="3884400" cy="203419"/>
              </a:xfrm>
              <a:custGeom>
                <a:avLst/>
                <a:gdLst/>
                <a:ahLst/>
                <a:cxnLst/>
                <a:rect l="l" t="t" r="r" b="b"/>
                <a:pathLst>
                  <a:path w="17224" h="902" extrusionOk="0">
                    <a:moveTo>
                      <a:pt x="5407" y="1"/>
                    </a:moveTo>
                    <a:cubicBezTo>
                      <a:pt x="5117" y="1"/>
                      <a:pt x="4785" y="51"/>
                      <a:pt x="4387" y="174"/>
                    </a:cubicBezTo>
                    <a:cubicBezTo>
                      <a:pt x="4117" y="248"/>
                      <a:pt x="3900" y="340"/>
                      <a:pt x="3682" y="431"/>
                    </a:cubicBezTo>
                    <a:cubicBezTo>
                      <a:pt x="3317" y="575"/>
                      <a:pt x="2990" y="701"/>
                      <a:pt x="2555" y="792"/>
                    </a:cubicBezTo>
                    <a:cubicBezTo>
                      <a:pt x="2140" y="856"/>
                      <a:pt x="1698" y="875"/>
                      <a:pt x="1253" y="875"/>
                    </a:cubicBezTo>
                    <a:cubicBezTo>
                      <a:pt x="1059" y="875"/>
                      <a:pt x="864" y="872"/>
                      <a:pt x="671" y="866"/>
                    </a:cubicBezTo>
                    <a:lnTo>
                      <a:pt x="1" y="866"/>
                    </a:lnTo>
                    <a:lnTo>
                      <a:pt x="1" y="901"/>
                    </a:lnTo>
                    <a:lnTo>
                      <a:pt x="1289" y="901"/>
                    </a:lnTo>
                    <a:cubicBezTo>
                      <a:pt x="1724" y="901"/>
                      <a:pt x="2159" y="901"/>
                      <a:pt x="2555" y="827"/>
                    </a:cubicBezTo>
                    <a:cubicBezTo>
                      <a:pt x="2990" y="736"/>
                      <a:pt x="3338" y="610"/>
                      <a:pt x="3699" y="466"/>
                    </a:cubicBezTo>
                    <a:cubicBezTo>
                      <a:pt x="3917" y="375"/>
                      <a:pt x="4135" y="283"/>
                      <a:pt x="4387" y="214"/>
                    </a:cubicBezTo>
                    <a:cubicBezTo>
                      <a:pt x="4786" y="88"/>
                      <a:pt x="5114" y="38"/>
                      <a:pt x="5400" y="38"/>
                    </a:cubicBezTo>
                    <a:cubicBezTo>
                      <a:pt x="5945" y="38"/>
                      <a:pt x="6334" y="221"/>
                      <a:pt x="6763" y="409"/>
                    </a:cubicBezTo>
                    <a:cubicBezTo>
                      <a:pt x="7233" y="627"/>
                      <a:pt x="7707" y="845"/>
                      <a:pt x="8469" y="884"/>
                    </a:cubicBezTo>
                    <a:cubicBezTo>
                      <a:pt x="9139" y="884"/>
                      <a:pt x="9700" y="701"/>
                      <a:pt x="10244" y="501"/>
                    </a:cubicBezTo>
                    <a:cubicBezTo>
                      <a:pt x="10756" y="311"/>
                      <a:pt x="11291" y="122"/>
                      <a:pt x="11908" y="122"/>
                    </a:cubicBezTo>
                    <a:cubicBezTo>
                      <a:pt x="12056" y="122"/>
                      <a:pt x="12209" y="133"/>
                      <a:pt x="12367" y="157"/>
                    </a:cubicBezTo>
                    <a:cubicBezTo>
                      <a:pt x="12728" y="214"/>
                      <a:pt x="13055" y="340"/>
                      <a:pt x="13364" y="449"/>
                    </a:cubicBezTo>
                    <a:cubicBezTo>
                      <a:pt x="13616" y="557"/>
                      <a:pt x="13908" y="666"/>
                      <a:pt x="14177" y="718"/>
                    </a:cubicBezTo>
                    <a:cubicBezTo>
                      <a:pt x="14667" y="830"/>
                      <a:pt x="15223" y="858"/>
                      <a:pt x="15771" y="858"/>
                    </a:cubicBezTo>
                    <a:cubicBezTo>
                      <a:pt x="16036" y="858"/>
                      <a:pt x="16300" y="852"/>
                      <a:pt x="16553" y="845"/>
                    </a:cubicBezTo>
                    <a:cubicBezTo>
                      <a:pt x="16788" y="827"/>
                      <a:pt x="17006" y="827"/>
                      <a:pt x="17223" y="827"/>
                    </a:cubicBezTo>
                    <a:lnTo>
                      <a:pt x="17223" y="792"/>
                    </a:lnTo>
                    <a:cubicBezTo>
                      <a:pt x="17006" y="792"/>
                      <a:pt x="16788" y="792"/>
                      <a:pt x="16553" y="810"/>
                    </a:cubicBezTo>
                    <a:cubicBezTo>
                      <a:pt x="16310" y="815"/>
                      <a:pt x="16058" y="821"/>
                      <a:pt x="15804" y="821"/>
                    </a:cubicBezTo>
                    <a:cubicBezTo>
                      <a:pt x="15246" y="821"/>
                      <a:pt x="14683" y="794"/>
                      <a:pt x="14195" y="684"/>
                    </a:cubicBezTo>
                    <a:cubicBezTo>
                      <a:pt x="13908" y="627"/>
                      <a:pt x="13634" y="518"/>
                      <a:pt x="13381" y="431"/>
                    </a:cubicBezTo>
                    <a:cubicBezTo>
                      <a:pt x="13055" y="301"/>
                      <a:pt x="12728" y="174"/>
                      <a:pt x="12385" y="122"/>
                    </a:cubicBezTo>
                    <a:cubicBezTo>
                      <a:pt x="12220" y="98"/>
                      <a:pt x="12062" y="87"/>
                      <a:pt x="11911" y="87"/>
                    </a:cubicBezTo>
                    <a:cubicBezTo>
                      <a:pt x="11279" y="87"/>
                      <a:pt x="10753" y="276"/>
                      <a:pt x="10226" y="466"/>
                    </a:cubicBezTo>
                    <a:cubicBezTo>
                      <a:pt x="9683" y="666"/>
                      <a:pt x="9121" y="845"/>
                      <a:pt x="8469" y="845"/>
                    </a:cubicBezTo>
                    <a:cubicBezTo>
                      <a:pt x="7724" y="810"/>
                      <a:pt x="7233" y="592"/>
                      <a:pt x="6780" y="375"/>
                    </a:cubicBezTo>
                    <a:cubicBezTo>
                      <a:pt x="6363" y="183"/>
                      <a:pt x="5962" y="1"/>
                      <a:pt x="54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5"/>
              <p:cNvSpPr/>
              <p:nvPr/>
            </p:nvSpPr>
            <p:spPr>
              <a:xfrm>
                <a:off x="4865775" y="4162592"/>
                <a:ext cx="3762617" cy="290695"/>
              </a:xfrm>
              <a:custGeom>
                <a:avLst/>
                <a:gdLst/>
                <a:ahLst/>
                <a:cxnLst/>
                <a:rect l="l" t="t" r="r" b="b"/>
                <a:pathLst>
                  <a:path w="16684" h="1289" extrusionOk="0">
                    <a:moveTo>
                      <a:pt x="5130" y="1"/>
                    </a:moveTo>
                    <a:cubicBezTo>
                      <a:pt x="4872" y="1"/>
                      <a:pt x="4566" y="59"/>
                      <a:pt x="4191" y="201"/>
                    </a:cubicBezTo>
                    <a:cubicBezTo>
                      <a:pt x="3899" y="310"/>
                      <a:pt x="3647" y="453"/>
                      <a:pt x="3429" y="584"/>
                    </a:cubicBezTo>
                    <a:cubicBezTo>
                      <a:pt x="3138" y="762"/>
                      <a:pt x="2851" y="927"/>
                      <a:pt x="2450" y="1036"/>
                    </a:cubicBezTo>
                    <a:cubicBezTo>
                      <a:pt x="1999" y="1157"/>
                      <a:pt x="1507" y="1187"/>
                      <a:pt x="1021" y="1187"/>
                    </a:cubicBezTo>
                    <a:cubicBezTo>
                      <a:pt x="861" y="1187"/>
                      <a:pt x="702" y="1184"/>
                      <a:pt x="545" y="1180"/>
                    </a:cubicBezTo>
                    <a:lnTo>
                      <a:pt x="1" y="1180"/>
                    </a:lnTo>
                    <a:lnTo>
                      <a:pt x="1" y="1215"/>
                    </a:lnTo>
                    <a:lnTo>
                      <a:pt x="545" y="1215"/>
                    </a:lnTo>
                    <a:cubicBezTo>
                      <a:pt x="718" y="1220"/>
                      <a:pt x="892" y="1225"/>
                      <a:pt x="1065" y="1225"/>
                    </a:cubicBezTo>
                    <a:cubicBezTo>
                      <a:pt x="1542" y="1225"/>
                      <a:pt x="2014" y="1192"/>
                      <a:pt x="2468" y="1071"/>
                    </a:cubicBezTo>
                    <a:cubicBezTo>
                      <a:pt x="2851" y="962"/>
                      <a:pt x="3155" y="779"/>
                      <a:pt x="3447" y="618"/>
                    </a:cubicBezTo>
                    <a:cubicBezTo>
                      <a:pt x="3664" y="492"/>
                      <a:pt x="3917" y="344"/>
                      <a:pt x="4208" y="236"/>
                    </a:cubicBezTo>
                    <a:cubicBezTo>
                      <a:pt x="4583" y="97"/>
                      <a:pt x="4885" y="40"/>
                      <a:pt x="5138" y="40"/>
                    </a:cubicBezTo>
                    <a:cubicBezTo>
                      <a:pt x="5683" y="40"/>
                      <a:pt x="6007" y="304"/>
                      <a:pt x="6367" y="601"/>
                    </a:cubicBezTo>
                    <a:cubicBezTo>
                      <a:pt x="6767" y="910"/>
                      <a:pt x="7163" y="1254"/>
                      <a:pt x="7942" y="1289"/>
                    </a:cubicBezTo>
                    <a:lnTo>
                      <a:pt x="8072" y="1289"/>
                    </a:lnTo>
                    <a:cubicBezTo>
                      <a:pt x="8703" y="1289"/>
                      <a:pt x="9286" y="1071"/>
                      <a:pt x="9830" y="853"/>
                    </a:cubicBezTo>
                    <a:cubicBezTo>
                      <a:pt x="10382" y="655"/>
                      <a:pt x="10958" y="429"/>
                      <a:pt x="11616" y="429"/>
                    </a:cubicBezTo>
                    <a:cubicBezTo>
                      <a:pt x="11737" y="429"/>
                      <a:pt x="11861" y="436"/>
                      <a:pt x="11989" y="453"/>
                    </a:cubicBezTo>
                    <a:cubicBezTo>
                      <a:pt x="12350" y="492"/>
                      <a:pt x="12711" y="636"/>
                      <a:pt x="13037" y="762"/>
                    </a:cubicBezTo>
                    <a:cubicBezTo>
                      <a:pt x="13272" y="853"/>
                      <a:pt x="13511" y="945"/>
                      <a:pt x="13746" y="997"/>
                    </a:cubicBezTo>
                    <a:cubicBezTo>
                      <a:pt x="14386" y="1151"/>
                      <a:pt x="15063" y="1163"/>
                      <a:pt x="15724" y="1163"/>
                    </a:cubicBezTo>
                    <a:cubicBezTo>
                      <a:pt x="15850" y="1163"/>
                      <a:pt x="15976" y="1162"/>
                      <a:pt x="16100" y="1162"/>
                    </a:cubicBezTo>
                    <a:cubicBezTo>
                      <a:pt x="16301" y="1145"/>
                      <a:pt x="16501" y="1145"/>
                      <a:pt x="16684" y="1145"/>
                    </a:cubicBezTo>
                    <a:lnTo>
                      <a:pt x="16684" y="1106"/>
                    </a:lnTo>
                    <a:cubicBezTo>
                      <a:pt x="16501" y="1106"/>
                      <a:pt x="16301" y="1106"/>
                      <a:pt x="16100" y="1128"/>
                    </a:cubicBezTo>
                    <a:cubicBezTo>
                      <a:pt x="15976" y="1128"/>
                      <a:pt x="15850" y="1128"/>
                      <a:pt x="15724" y="1128"/>
                    </a:cubicBezTo>
                    <a:cubicBezTo>
                      <a:pt x="15063" y="1128"/>
                      <a:pt x="14386" y="1116"/>
                      <a:pt x="13746" y="962"/>
                    </a:cubicBezTo>
                    <a:cubicBezTo>
                      <a:pt x="13511" y="910"/>
                      <a:pt x="13272" y="819"/>
                      <a:pt x="13055" y="727"/>
                    </a:cubicBezTo>
                    <a:cubicBezTo>
                      <a:pt x="12711" y="601"/>
                      <a:pt x="12367" y="475"/>
                      <a:pt x="11989" y="418"/>
                    </a:cubicBezTo>
                    <a:cubicBezTo>
                      <a:pt x="11861" y="401"/>
                      <a:pt x="11737" y="394"/>
                      <a:pt x="11616" y="394"/>
                    </a:cubicBezTo>
                    <a:cubicBezTo>
                      <a:pt x="10957" y="394"/>
                      <a:pt x="10379" y="620"/>
                      <a:pt x="9813" y="819"/>
                    </a:cubicBezTo>
                    <a:cubicBezTo>
                      <a:pt x="9252" y="1045"/>
                      <a:pt x="8679" y="1255"/>
                      <a:pt x="8020" y="1255"/>
                    </a:cubicBezTo>
                    <a:cubicBezTo>
                      <a:pt x="7994" y="1255"/>
                      <a:pt x="7968" y="1254"/>
                      <a:pt x="7942" y="1254"/>
                    </a:cubicBezTo>
                    <a:cubicBezTo>
                      <a:pt x="7180" y="1215"/>
                      <a:pt x="6784" y="888"/>
                      <a:pt x="6384" y="562"/>
                    </a:cubicBezTo>
                    <a:cubicBezTo>
                      <a:pt x="6035" y="278"/>
                      <a:pt x="5696" y="1"/>
                      <a:pt x="51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5"/>
              <p:cNvSpPr/>
              <p:nvPr/>
            </p:nvSpPr>
            <p:spPr>
              <a:xfrm>
                <a:off x="4919674" y="4012397"/>
                <a:ext cx="3655720" cy="331063"/>
              </a:xfrm>
              <a:custGeom>
                <a:avLst/>
                <a:gdLst/>
                <a:ahLst/>
                <a:cxnLst/>
                <a:rect l="l" t="t" r="r" b="b"/>
                <a:pathLst>
                  <a:path w="16210" h="1468" extrusionOk="0">
                    <a:moveTo>
                      <a:pt x="4856" y="0"/>
                    </a:moveTo>
                    <a:cubicBezTo>
                      <a:pt x="4681" y="0"/>
                      <a:pt x="4485" y="27"/>
                      <a:pt x="4261" y="88"/>
                    </a:cubicBezTo>
                    <a:cubicBezTo>
                      <a:pt x="3808" y="214"/>
                      <a:pt x="3499" y="432"/>
                      <a:pt x="3208" y="649"/>
                    </a:cubicBezTo>
                    <a:cubicBezTo>
                      <a:pt x="2882" y="884"/>
                      <a:pt x="2538" y="1141"/>
                      <a:pt x="2046" y="1250"/>
                    </a:cubicBezTo>
                    <a:cubicBezTo>
                      <a:pt x="1816" y="1298"/>
                      <a:pt x="1540" y="1309"/>
                      <a:pt x="1253" y="1309"/>
                    </a:cubicBezTo>
                    <a:cubicBezTo>
                      <a:pt x="1023" y="1309"/>
                      <a:pt x="787" y="1302"/>
                      <a:pt x="562" y="1302"/>
                    </a:cubicBezTo>
                    <a:cubicBezTo>
                      <a:pt x="362" y="1284"/>
                      <a:pt x="162" y="1284"/>
                      <a:pt x="1" y="1284"/>
                    </a:cubicBezTo>
                    <a:lnTo>
                      <a:pt x="1" y="1319"/>
                    </a:lnTo>
                    <a:cubicBezTo>
                      <a:pt x="162" y="1319"/>
                      <a:pt x="362" y="1319"/>
                      <a:pt x="562" y="1337"/>
                    </a:cubicBezTo>
                    <a:cubicBezTo>
                      <a:pt x="773" y="1346"/>
                      <a:pt x="997" y="1354"/>
                      <a:pt x="1215" y="1354"/>
                    </a:cubicBezTo>
                    <a:cubicBezTo>
                      <a:pt x="1520" y="1354"/>
                      <a:pt x="1815" y="1338"/>
                      <a:pt x="2046" y="1284"/>
                    </a:cubicBezTo>
                    <a:cubicBezTo>
                      <a:pt x="2555" y="1176"/>
                      <a:pt x="2899" y="923"/>
                      <a:pt x="3225" y="684"/>
                    </a:cubicBezTo>
                    <a:cubicBezTo>
                      <a:pt x="3517" y="466"/>
                      <a:pt x="3826" y="249"/>
                      <a:pt x="4261" y="123"/>
                    </a:cubicBezTo>
                    <a:cubicBezTo>
                      <a:pt x="4475" y="68"/>
                      <a:pt x="4664" y="44"/>
                      <a:pt x="4832" y="44"/>
                    </a:cubicBezTo>
                    <a:cubicBezTo>
                      <a:pt x="5446" y="44"/>
                      <a:pt x="5790" y="364"/>
                      <a:pt x="6145" y="706"/>
                    </a:cubicBezTo>
                    <a:cubicBezTo>
                      <a:pt x="6528" y="1050"/>
                      <a:pt x="6907" y="1411"/>
                      <a:pt x="7616" y="1467"/>
                    </a:cubicBezTo>
                    <a:lnTo>
                      <a:pt x="7777" y="1467"/>
                    </a:lnTo>
                    <a:cubicBezTo>
                      <a:pt x="8412" y="1467"/>
                      <a:pt x="8973" y="1228"/>
                      <a:pt x="9535" y="993"/>
                    </a:cubicBezTo>
                    <a:cubicBezTo>
                      <a:pt x="10115" y="749"/>
                      <a:pt x="10692" y="505"/>
                      <a:pt x="11355" y="505"/>
                    </a:cubicBezTo>
                    <a:cubicBezTo>
                      <a:pt x="11378" y="505"/>
                      <a:pt x="11400" y="505"/>
                      <a:pt x="11423" y="506"/>
                    </a:cubicBezTo>
                    <a:cubicBezTo>
                      <a:pt x="11911" y="523"/>
                      <a:pt x="12363" y="684"/>
                      <a:pt x="12781" y="849"/>
                    </a:cubicBezTo>
                    <a:cubicBezTo>
                      <a:pt x="13072" y="958"/>
                      <a:pt x="13359" y="1067"/>
                      <a:pt x="13668" y="1119"/>
                    </a:cubicBezTo>
                    <a:cubicBezTo>
                      <a:pt x="14412" y="1267"/>
                      <a:pt x="15065" y="1267"/>
                      <a:pt x="15844" y="1267"/>
                    </a:cubicBezTo>
                    <a:cubicBezTo>
                      <a:pt x="15953" y="1267"/>
                      <a:pt x="16079" y="1250"/>
                      <a:pt x="16210" y="1250"/>
                    </a:cubicBezTo>
                    <a:lnTo>
                      <a:pt x="16210" y="1211"/>
                    </a:lnTo>
                    <a:cubicBezTo>
                      <a:pt x="16079" y="1211"/>
                      <a:pt x="15953" y="1228"/>
                      <a:pt x="15844" y="1228"/>
                    </a:cubicBezTo>
                    <a:cubicBezTo>
                      <a:pt x="15065" y="1228"/>
                      <a:pt x="14412" y="1228"/>
                      <a:pt x="13686" y="1084"/>
                    </a:cubicBezTo>
                    <a:cubicBezTo>
                      <a:pt x="13381" y="1032"/>
                      <a:pt x="13090" y="923"/>
                      <a:pt x="12798" y="815"/>
                    </a:cubicBezTo>
                    <a:cubicBezTo>
                      <a:pt x="12363" y="649"/>
                      <a:pt x="11928" y="488"/>
                      <a:pt x="11423" y="466"/>
                    </a:cubicBezTo>
                    <a:cubicBezTo>
                      <a:pt x="11401" y="466"/>
                      <a:pt x="11379" y="466"/>
                      <a:pt x="11356" y="466"/>
                    </a:cubicBezTo>
                    <a:cubicBezTo>
                      <a:pt x="10692" y="466"/>
                      <a:pt x="10098" y="714"/>
                      <a:pt x="9517" y="958"/>
                    </a:cubicBezTo>
                    <a:cubicBezTo>
                      <a:pt x="8942" y="1202"/>
                      <a:pt x="8413" y="1436"/>
                      <a:pt x="7808" y="1436"/>
                    </a:cubicBezTo>
                    <a:cubicBezTo>
                      <a:pt x="7745" y="1436"/>
                      <a:pt x="7681" y="1433"/>
                      <a:pt x="7616" y="1428"/>
                    </a:cubicBezTo>
                    <a:cubicBezTo>
                      <a:pt x="6924" y="1376"/>
                      <a:pt x="6545" y="1032"/>
                      <a:pt x="6180" y="684"/>
                    </a:cubicBezTo>
                    <a:cubicBezTo>
                      <a:pt x="5814" y="332"/>
                      <a:pt x="5469" y="0"/>
                      <a:pt x="485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5"/>
              <p:cNvSpPr/>
              <p:nvPr/>
            </p:nvSpPr>
            <p:spPr>
              <a:xfrm>
                <a:off x="4968837" y="3919032"/>
                <a:ext cx="3552656" cy="288891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1281" extrusionOk="0">
                    <a:moveTo>
                      <a:pt x="4603" y="0"/>
                    </a:moveTo>
                    <a:cubicBezTo>
                      <a:pt x="4460" y="0"/>
                      <a:pt x="4304" y="16"/>
                      <a:pt x="4134" y="49"/>
                    </a:cubicBezTo>
                    <a:cubicBezTo>
                      <a:pt x="3677" y="158"/>
                      <a:pt x="3351" y="376"/>
                      <a:pt x="3025" y="576"/>
                    </a:cubicBezTo>
                    <a:cubicBezTo>
                      <a:pt x="2738" y="793"/>
                      <a:pt x="2411" y="989"/>
                      <a:pt x="1993" y="1098"/>
                    </a:cubicBezTo>
                    <a:cubicBezTo>
                      <a:pt x="1691" y="1162"/>
                      <a:pt x="1318" y="1181"/>
                      <a:pt x="948" y="1181"/>
                    </a:cubicBezTo>
                    <a:cubicBezTo>
                      <a:pt x="786" y="1181"/>
                      <a:pt x="625" y="1177"/>
                      <a:pt x="470" y="1172"/>
                    </a:cubicBezTo>
                    <a:lnTo>
                      <a:pt x="1" y="1172"/>
                    </a:lnTo>
                    <a:lnTo>
                      <a:pt x="1" y="1207"/>
                    </a:lnTo>
                    <a:lnTo>
                      <a:pt x="470" y="1207"/>
                    </a:lnTo>
                    <a:cubicBezTo>
                      <a:pt x="637" y="1214"/>
                      <a:pt x="814" y="1219"/>
                      <a:pt x="990" y="1219"/>
                    </a:cubicBezTo>
                    <a:cubicBezTo>
                      <a:pt x="1351" y="1219"/>
                      <a:pt x="1713" y="1199"/>
                      <a:pt x="1993" y="1137"/>
                    </a:cubicBezTo>
                    <a:cubicBezTo>
                      <a:pt x="2429" y="1028"/>
                      <a:pt x="2738" y="811"/>
                      <a:pt x="3046" y="611"/>
                    </a:cubicBezTo>
                    <a:cubicBezTo>
                      <a:pt x="3373" y="393"/>
                      <a:pt x="3699" y="176"/>
                      <a:pt x="4152" y="84"/>
                    </a:cubicBezTo>
                    <a:cubicBezTo>
                      <a:pt x="4323" y="50"/>
                      <a:pt x="4478" y="34"/>
                      <a:pt x="4621" y="34"/>
                    </a:cubicBezTo>
                    <a:cubicBezTo>
                      <a:pt x="5236" y="34"/>
                      <a:pt x="5626" y="321"/>
                      <a:pt x="6053" y="628"/>
                    </a:cubicBezTo>
                    <a:cubicBezTo>
                      <a:pt x="6471" y="937"/>
                      <a:pt x="6906" y="1263"/>
                      <a:pt x="7594" y="1281"/>
                    </a:cubicBezTo>
                    <a:lnTo>
                      <a:pt x="7668" y="1281"/>
                    </a:lnTo>
                    <a:cubicBezTo>
                      <a:pt x="8338" y="1281"/>
                      <a:pt x="8899" y="1011"/>
                      <a:pt x="9443" y="737"/>
                    </a:cubicBezTo>
                    <a:cubicBezTo>
                      <a:pt x="9987" y="484"/>
                      <a:pt x="10552" y="210"/>
                      <a:pt x="11205" y="210"/>
                    </a:cubicBezTo>
                    <a:lnTo>
                      <a:pt x="11223" y="210"/>
                    </a:lnTo>
                    <a:cubicBezTo>
                      <a:pt x="11727" y="210"/>
                      <a:pt x="12162" y="410"/>
                      <a:pt x="12580" y="611"/>
                    </a:cubicBezTo>
                    <a:cubicBezTo>
                      <a:pt x="12837" y="737"/>
                      <a:pt x="13072" y="846"/>
                      <a:pt x="13324" y="920"/>
                    </a:cubicBezTo>
                    <a:cubicBezTo>
                      <a:pt x="13950" y="1104"/>
                      <a:pt x="14444" y="1144"/>
                      <a:pt x="15058" y="1144"/>
                    </a:cubicBezTo>
                    <a:cubicBezTo>
                      <a:pt x="15225" y="1144"/>
                      <a:pt x="15401" y="1141"/>
                      <a:pt x="15591" y="1137"/>
                    </a:cubicBezTo>
                    <a:lnTo>
                      <a:pt x="15752" y="1137"/>
                    </a:lnTo>
                    <a:lnTo>
                      <a:pt x="15752" y="1098"/>
                    </a:lnTo>
                    <a:lnTo>
                      <a:pt x="15591" y="1098"/>
                    </a:lnTo>
                    <a:cubicBezTo>
                      <a:pt x="15386" y="1103"/>
                      <a:pt x="15196" y="1107"/>
                      <a:pt x="15017" y="1107"/>
                    </a:cubicBezTo>
                    <a:cubicBezTo>
                      <a:pt x="14422" y="1107"/>
                      <a:pt x="13936" y="1064"/>
                      <a:pt x="13324" y="880"/>
                    </a:cubicBezTo>
                    <a:cubicBezTo>
                      <a:pt x="13089" y="811"/>
                      <a:pt x="12854" y="702"/>
                      <a:pt x="12598" y="576"/>
                    </a:cubicBezTo>
                    <a:cubicBezTo>
                      <a:pt x="12184" y="376"/>
                      <a:pt x="11749" y="176"/>
                      <a:pt x="11223" y="176"/>
                    </a:cubicBezTo>
                    <a:lnTo>
                      <a:pt x="11205" y="176"/>
                    </a:lnTo>
                    <a:cubicBezTo>
                      <a:pt x="10531" y="176"/>
                      <a:pt x="9969" y="445"/>
                      <a:pt x="9425" y="719"/>
                    </a:cubicBezTo>
                    <a:cubicBezTo>
                      <a:pt x="8881" y="981"/>
                      <a:pt x="8321" y="1247"/>
                      <a:pt x="7656" y="1247"/>
                    </a:cubicBezTo>
                    <a:cubicBezTo>
                      <a:pt x="7635" y="1247"/>
                      <a:pt x="7615" y="1246"/>
                      <a:pt x="7594" y="1246"/>
                    </a:cubicBezTo>
                    <a:cubicBezTo>
                      <a:pt x="6906" y="1229"/>
                      <a:pt x="6488" y="902"/>
                      <a:pt x="6071" y="611"/>
                    </a:cubicBezTo>
                    <a:cubicBezTo>
                      <a:pt x="5645" y="298"/>
                      <a:pt x="5239" y="0"/>
                      <a:pt x="460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5"/>
              <p:cNvSpPr/>
              <p:nvPr/>
            </p:nvSpPr>
            <p:spPr>
              <a:xfrm>
                <a:off x="5018000" y="3810557"/>
                <a:ext cx="3454328" cy="267016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1184" extrusionOk="0">
                    <a:moveTo>
                      <a:pt x="11082" y="1"/>
                    </a:moveTo>
                    <a:cubicBezTo>
                      <a:pt x="10396" y="1"/>
                      <a:pt x="9846" y="272"/>
                      <a:pt x="9316" y="548"/>
                    </a:cubicBezTo>
                    <a:cubicBezTo>
                      <a:pt x="8790" y="800"/>
                      <a:pt x="8268" y="1074"/>
                      <a:pt x="7593" y="1092"/>
                    </a:cubicBezTo>
                    <a:cubicBezTo>
                      <a:pt x="7573" y="1092"/>
                      <a:pt x="7552" y="1092"/>
                      <a:pt x="7532" y="1092"/>
                    </a:cubicBezTo>
                    <a:cubicBezTo>
                      <a:pt x="6892" y="1092"/>
                      <a:pt x="6403" y="831"/>
                      <a:pt x="5927" y="583"/>
                    </a:cubicBezTo>
                    <a:cubicBezTo>
                      <a:pt x="5458" y="340"/>
                      <a:pt x="4976" y="86"/>
                      <a:pt x="4351" y="86"/>
                    </a:cubicBezTo>
                    <a:cubicBezTo>
                      <a:pt x="4181" y="86"/>
                      <a:pt x="4001" y="105"/>
                      <a:pt x="3808" y="147"/>
                    </a:cubicBezTo>
                    <a:cubicBezTo>
                      <a:pt x="3442" y="239"/>
                      <a:pt x="3133" y="422"/>
                      <a:pt x="2846" y="600"/>
                    </a:cubicBezTo>
                    <a:cubicBezTo>
                      <a:pt x="2589" y="765"/>
                      <a:pt x="2337" y="926"/>
                      <a:pt x="2028" y="1000"/>
                    </a:cubicBezTo>
                    <a:cubicBezTo>
                      <a:pt x="1628" y="1131"/>
                      <a:pt x="1136" y="1145"/>
                      <a:pt x="667" y="1145"/>
                    </a:cubicBezTo>
                    <a:cubicBezTo>
                      <a:pt x="544" y="1145"/>
                      <a:pt x="423" y="1144"/>
                      <a:pt x="305" y="1144"/>
                    </a:cubicBezTo>
                    <a:lnTo>
                      <a:pt x="0" y="1144"/>
                    </a:lnTo>
                    <a:lnTo>
                      <a:pt x="0" y="1183"/>
                    </a:lnTo>
                    <a:lnTo>
                      <a:pt x="561" y="1183"/>
                    </a:lnTo>
                    <a:cubicBezTo>
                      <a:pt x="1066" y="1183"/>
                      <a:pt x="1593" y="1166"/>
                      <a:pt x="2045" y="1035"/>
                    </a:cubicBezTo>
                    <a:cubicBezTo>
                      <a:pt x="2337" y="965"/>
                      <a:pt x="2611" y="783"/>
                      <a:pt x="2863" y="639"/>
                    </a:cubicBezTo>
                    <a:cubicBezTo>
                      <a:pt x="3155" y="456"/>
                      <a:pt x="3459" y="274"/>
                      <a:pt x="3808" y="187"/>
                    </a:cubicBezTo>
                    <a:cubicBezTo>
                      <a:pt x="4007" y="143"/>
                      <a:pt x="4190" y="123"/>
                      <a:pt x="4361" y="123"/>
                    </a:cubicBezTo>
                    <a:cubicBezTo>
                      <a:pt x="4969" y="123"/>
                      <a:pt x="5427" y="367"/>
                      <a:pt x="5909" y="622"/>
                    </a:cubicBezTo>
                    <a:cubicBezTo>
                      <a:pt x="6382" y="866"/>
                      <a:pt x="6874" y="1127"/>
                      <a:pt x="7530" y="1127"/>
                    </a:cubicBezTo>
                    <a:cubicBezTo>
                      <a:pt x="7551" y="1127"/>
                      <a:pt x="7572" y="1127"/>
                      <a:pt x="7593" y="1126"/>
                    </a:cubicBezTo>
                    <a:cubicBezTo>
                      <a:pt x="8268" y="1109"/>
                      <a:pt x="8812" y="839"/>
                      <a:pt x="9334" y="583"/>
                    </a:cubicBezTo>
                    <a:cubicBezTo>
                      <a:pt x="9883" y="292"/>
                      <a:pt x="10412" y="36"/>
                      <a:pt x="11079" y="36"/>
                    </a:cubicBezTo>
                    <a:cubicBezTo>
                      <a:pt x="11120" y="36"/>
                      <a:pt x="11162" y="37"/>
                      <a:pt x="11205" y="39"/>
                    </a:cubicBezTo>
                    <a:cubicBezTo>
                      <a:pt x="11709" y="78"/>
                      <a:pt x="12018" y="256"/>
                      <a:pt x="12362" y="456"/>
                    </a:cubicBezTo>
                    <a:cubicBezTo>
                      <a:pt x="12528" y="548"/>
                      <a:pt x="12689" y="639"/>
                      <a:pt x="12871" y="731"/>
                    </a:cubicBezTo>
                    <a:cubicBezTo>
                      <a:pt x="13742" y="1092"/>
                      <a:pt x="14194" y="1126"/>
                      <a:pt x="15317" y="1126"/>
                    </a:cubicBezTo>
                    <a:lnTo>
                      <a:pt x="15317" y="1092"/>
                    </a:lnTo>
                    <a:cubicBezTo>
                      <a:pt x="14211" y="1092"/>
                      <a:pt x="13742" y="1057"/>
                      <a:pt x="12889" y="691"/>
                    </a:cubicBezTo>
                    <a:cubicBezTo>
                      <a:pt x="12706" y="622"/>
                      <a:pt x="12545" y="513"/>
                      <a:pt x="12380" y="422"/>
                    </a:cubicBezTo>
                    <a:cubicBezTo>
                      <a:pt x="12036" y="221"/>
                      <a:pt x="11709" y="39"/>
                      <a:pt x="11205" y="4"/>
                    </a:cubicBezTo>
                    <a:cubicBezTo>
                      <a:pt x="11163" y="2"/>
                      <a:pt x="11123" y="1"/>
                      <a:pt x="110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5"/>
              <p:cNvSpPr/>
              <p:nvPr/>
            </p:nvSpPr>
            <p:spPr>
              <a:xfrm>
                <a:off x="5061977" y="3692386"/>
                <a:ext cx="3361413" cy="278066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233" extrusionOk="0">
                    <a:moveTo>
                      <a:pt x="10875" y="1"/>
                    </a:moveTo>
                    <a:cubicBezTo>
                      <a:pt x="10195" y="1"/>
                      <a:pt x="9668" y="284"/>
                      <a:pt x="9160" y="563"/>
                    </a:cubicBezTo>
                    <a:cubicBezTo>
                      <a:pt x="8651" y="837"/>
                      <a:pt x="8125" y="1107"/>
                      <a:pt x="7472" y="1124"/>
                    </a:cubicBezTo>
                    <a:cubicBezTo>
                      <a:pt x="7445" y="1125"/>
                      <a:pt x="7419" y="1125"/>
                      <a:pt x="7393" y="1125"/>
                    </a:cubicBezTo>
                    <a:cubicBezTo>
                      <a:pt x="6761" y="1125"/>
                      <a:pt x="6273" y="880"/>
                      <a:pt x="5788" y="654"/>
                    </a:cubicBezTo>
                    <a:cubicBezTo>
                      <a:pt x="5307" y="421"/>
                      <a:pt x="4804" y="190"/>
                      <a:pt x="4185" y="190"/>
                    </a:cubicBezTo>
                    <a:cubicBezTo>
                      <a:pt x="4031" y="190"/>
                      <a:pt x="3869" y="204"/>
                      <a:pt x="3700" y="236"/>
                    </a:cubicBezTo>
                    <a:cubicBezTo>
                      <a:pt x="3321" y="293"/>
                      <a:pt x="3012" y="471"/>
                      <a:pt x="2703" y="654"/>
                    </a:cubicBezTo>
                    <a:cubicBezTo>
                      <a:pt x="2451" y="798"/>
                      <a:pt x="2233" y="928"/>
                      <a:pt x="1981" y="1015"/>
                    </a:cubicBezTo>
                    <a:cubicBezTo>
                      <a:pt x="1380" y="1198"/>
                      <a:pt x="784" y="1198"/>
                      <a:pt x="131" y="1198"/>
                    </a:cubicBezTo>
                    <a:lnTo>
                      <a:pt x="1" y="1198"/>
                    </a:lnTo>
                    <a:lnTo>
                      <a:pt x="1" y="1233"/>
                    </a:lnTo>
                    <a:lnTo>
                      <a:pt x="131" y="1233"/>
                    </a:lnTo>
                    <a:cubicBezTo>
                      <a:pt x="784" y="1233"/>
                      <a:pt x="1398" y="1233"/>
                      <a:pt x="1981" y="1037"/>
                    </a:cubicBezTo>
                    <a:cubicBezTo>
                      <a:pt x="2233" y="963"/>
                      <a:pt x="2486" y="819"/>
                      <a:pt x="2720" y="689"/>
                    </a:cubicBezTo>
                    <a:cubicBezTo>
                      <a:pt x="3029" y="510"/>
                      <a:pt x="3338" y="328"/>
                      <a:pt x="3721" y="275"/>
                    </a:cubicBezTo>
                    <a:cubicBezTo>
                      <a:pt x="3889" y="242"/>
                      <a:pt x="4047" y="227"/>
                      <a:pt x="4199" y="227"/>
                    </a:cubicBezTo>
                    <a:cubicBezTo>
                      <a:pt x="4800" y="227"/>
                      <a:pt x="5290" y="459"/>
                      <a:pt x="5766" y="689"/>
                    </a:cubicBezTo>
                    <a:cubicBezTo>
                      <a:pt x="6259" y="920"/>
                      <a:pt x="6767" y="1164"/>
                      <a:pt x="7407" y="1164"/>
                    </a:cubicBezTo>
                    <a:cubicBezTo>
                      <a:pt x="7428" y="1164"/>
                      <a:pt x="7450" y="1164"/>
                      <a:pt x="7472" y="1163"/>
                    </a:cubicBezTo>
                    <a:cubicBezTo>
                      <a:pt x="8142" y="1146"/>
                      <a:pt x="8669" y="854"/>
                      <a:pt x="9178" y="580"/>
                    </a:cubicBezTo>
                    <a:cubicBezTo>
                      <a:pt x="9705" y="302"/>
                      <a:pt x="10216" y="35"/>
                      <a:pt x="10874" y="35"/>
                    </a:cubicBezTo>
                    <a:cubicBezTo>
                      <a:pt x="10894" y="35"/>
                      <a:pt x="10915" y="36"/>
                      <a:pt x="10936" y="36"/>
                    </a:cubicBezTo>
                    <a:cubicBezTo>
                      <a:pt x="11480" y="36"/>
                      <a:pt x="11789" y="236"/>
                      <a:pt x="12132" y="436"/>
                    </a:cubicBezTo>
                    <a:cubicBezTo>
                      <a:pt x="12259" y="528"/>
                      <a:pt x="12402" y="619"/>
                      <a:pt x="12567" y="689"/>
                    </a:cubicBezTo>
                    <a:cubicBezTo>
                      <a:pt x="13420" y="1107"/>
                      <a:pt x="13764" y="1181"/>
                      <a:pt x="14904" y="1181"/>
                    </a:cubicBezTo>
                    <a:lnTo>
                      <a:pt x="14904" y="1146"/>
                    </a:lnTo>
                    <a:cubicBezTo>
                      <a:pt x="13781" y="1146"/>
                      <a:pt x="13420" y="1072"/>
                      <a:pt x="12567" y="654"/>
                    </a:cubicBezTo>
                    <a:cubicBezTo>
                      <a:pt x="12424" y="580"/>
                      <a:pt x="12276" y="493"/>
                      <a:pt x="12150" y="419"/>
                    </a:cubicBezTo>
                    <a:cubicBezTo>
                      <a:pt x="11806" y="201"/>
                      <a:pt x="11497" y="19"/>
                      <a:pt x="10936" y="1"/>
                    </a:cubicBezTo>
                    <a:cubicBezTo>
                      <a:pt x="10915" y="1"/>
                      <a:pt x="10895" y="1"/>
                      <a:pt x="1087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5"/>
              <p:cNvSpPr/>
              <p:nvPr/>
            </p:nvSpPr>
            <p:spPr>
              <a:xfrm>
                <a:off x="5091520" y="3576469"/>
                <a:ext cx="3291501" cy="300844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334" extrusionOk="0">
                    <a:moveTo>
                      <a:pt x="10757" y="1"/>
                    </a:moveTo>
                    <a:cubicBezTo>
                      <a:pt x="10058" y="1"/>
                      <a:pt x="9536" y="320"/>
                      <a:pt x="9029" y="624"/>
                    </a:cubicBezTo>
                    <a:cubicBezTo>
                      <a:pt x="8520" y="933"/>
                      <a:pt x="8011" y="1242"/>
                      <a:pt x="7324" y="1259"/>
                    </a:cubicBezTo>
                    <a:cubicBezTo>
                      <a:pt x="7281" y="1262"/>
                      <a:pt x="7240" y="1263"/>
                      <a:pt x="7199" y="1263"/>
                    </a:cubicBezTo>
                    <a:cubicBezTo>
                      <a:pt x="6626" y="1263"/>
                      <a:pt x="6183" y="1042"/>
                      <a:pt x="5692" y="807"/>
                    </a:cubicBezTo>
                    <a:cubicBezTo>
                      <a:pt x="5198" y="566"/>
                      <a:pt x="4690" y="329"/>
                      <a:pt x="4029" y="329"/>
                    </a:cubicBezTo>
                    <a:cubicBezTo>
                      <a:pt x="3985" y="329"/>
                      <a:pt x="3940" y="330"/>
                      <a:pt x="3895" y="333"/>
                    </a:cubicBezTo>
                    <a:cubicBezTo>
                      <a:pt x="3225" y="498"/>
                      <a:pt x="2589" y="715"/>
                      <a:pt x="2046" y="1007"/>
                    </a:cubicBezTo>
                    <a:cubicBezTo>
                      <a:pt x="1556" y="1203"/>
                      <a:pt x="1041" y="1302"/>
                      <a:pt x="489" y="1302"/>
                    </a:cubicBezTo>
                    <a:cubicBezTo>
                      <a:pt x="329" y="1302"/>
                      <a:pt x="166" y="1293"/>
                      <a:pt x="0" y="1277"/>
                    </a:cubicBezTo>
                    <a:lnTo>
                      <a:pt x="0" y="1312"/>
                    </a:lnTo>
                    <a:cubicBezTo>
                      <a:pt x="161" y="1312"/>
                      <a:pt x="327" y="1333"/>
                      <a:pt x="488" y="1333"/>
                    </a:cubicBezTo>
                    <a:cubicBezTo>
                      <a:pt x="1049" y="1333"/>
                      <a:pt x="1576" y="1225"/>
                      <a:pt x="2067" y="1042"/>
                    </a:cubicBezTo>
                    <a:cubicBezTo>
                      <a:pt x="2611" y="750"/>
                      <a:pt x="3225" y="533"/>
                      <a:pt x="3895" y="372"/>
                    </a:cubicBezTo>
                    <a:cubicBezTo>
                      <a:pt x="3945" y="369"/>
                      <a:pt x="3994" y="368"/>
                      <a:pt x="4042" y="368"/>
                    </a:cubicBezTo>
                    <a:cubicBezTo>
                      <a:pt x="4696" y="368"/>
                      <a:pt x="5202" y="607"/>
                      <a:pt x="5692" y="842"/>
                    </a:cubicBezTo>
                    <a:cubicBezTo>
                      <a:pt x="6146" y="1061"/>
                      <a:pt x="6619" y="1298"/>
                      <a:pt x="7195" y="1298"/>
                    </a:cubicBezTo>
                    <a:cubicBezTo>
                      <a:pt x="7237" y="1298"/>
                      <a:pt x="7280" y="1297"/>
                      <a:pt x="7324" y="1294"/>
                    </a:cubicBezTo>
                    <a:cubicBezTo>
                      <a:pt x="8011" y="1277"/>
                      <a:pt x="8538" y="968"/>
                      <a:pt x="9047" y="659"/>
                    </a:cubicBezTo>
                    <a:cubicBezTo>
                      <a:pt x="9565" y="342"/>
                      <a:pt x="10069" y="39"/>
                      <a:pt x="10742" y="39"/>
                    </a:cubicBezTo>
                    <a:cubicBezTo>
                      <a:pt x="10798" y="39"/>
                      <a:pt x="10855" y="41"/>
                      <a:pt x="10914" y="45"/>
                    </a:cubicBezTo>
                    <a:cubicBezTo>
                      <a:pt x="11584" y="224"/>
                      <a:pt x="12145" y="498"/>
                      <a:pt x="12597" y="876"/>
                    </a:cubicBezTo>
                    <a:cubicBezTo>
                      <a:pt x="13015" y="1143"/>
                      <a:pt x="13509" y="1280"/>
                      <a:pt x="14068" y="1280"/>
                    </a:cubicBezTo>
                    <a:cubicBezTo>
                      <a:pt x="14237" y="1280"/>
                      <a:pt x="14413" y="1267"/>
                      <a:pt x="14595" y="1242"/>
                    </a:cubicBezTo>
                    <a:lnTo>
                      <a:pt x="14577" y="1203"/>
                    </a:lnTo>
                    <a:cubicBezTo>
                      <a:pt x="14391" y="1230"/>
                      <a:pt x="14210" y="1243"/>
                      <a:pt x="14037" y="1243"/>
                    </a:cubicBezTo>
                    <a:cubicBezTo>
                      <a:pt x="13502" y="1243"/>
                      <a:pt x="13030" y="1114"/>
                      <a:pt x="12619" y="842"/>
                    </a:cubicBezTo>
                    <a:cubicBezTo>
                      <a:pt x="12162" y="481"/>
                      <a:pt x="11601" y="189"/>
                      <a:pt x="10914" y="6"/>
                    </a:cubicBezTo>
                    <a:cubicBezTo>
                      <a:pt x="10860" y="3"/>
                      <a:pt x="10808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5"/>
              <p:cNvSpPr/>
              <p:nvPr/>
            </p:nvSpPr>
            <p:spPr>
              <a:xfrm>
                <a:off x="5107306" y="3479496"/>
                <a:ext cx="3230610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14325" h="1346" extrusionOk="0">
                    <a:moveTo>
                      <a:pt x="10678" y="0"/>
                    </a:moveTo>
                    <a:cubicBezTo>
                      <a:pt x="9963" y="0"/>
                      <a:pt x="9434" y="318"/>
                      <a:pt x="8938" y="636"/>
                    </a:cubicBezTo>
                    <a:cubicBezTo>
                      <a:pt x="8450" y="963"/>
                      <a:pt x="7941" y="1272"/>
                      <a:pt x="7254" y="1306"/>
                    </a:cubicBezTo>
                    <a:cubicBezTo>
                      <a:pt x="7206" y="1310"/>
                      <a:pt x="7159" y="1311"/>
                      <a:pt x="7113" y="1311"/>
                    </a:cubicBezTo>
                    <a:cubicBezTo>
                      <a:pt x="6576" y="1311"/>
                      <a:pt x="6124" y="1111"/>
                      <a:pt x="5639" y="911"/>
                    </a:cubicBezTo>
                    <a:cubicBezTo>
                      <a:pt x="5164" y="708"/>
                      <a:pt x="4678" y="489"/>
                      <a:pt x="4085" y="489"/>
                    </a:cubicBezTo>
                    <a:cubicBezTo>
                      <a:pt x="4042" y="489"/>
                      <a:pt x="3999" y="490"/>
                      <a:pt x="3955" y="493"/>
                    </a:cubicBezTo>
                    <a:cubicBezTo>
                      <a:pt x="3264" y="510"/>
                      <a:pt x="2667" y="693"/>
                      <a:pt x="2084" y="871"/>
                    </a:cubicBezTo>
                    <a:cubicBezTo>
                      <a:pt x="1471" y="1054"/>
                      <a:pt x="801" y="1254"/>
                      <a:pt x="0" y="1272"/>
                    </a:cubicBezTo>
                    <a:lnTo>
                      <a:pt x="0" y="1306"/>
                    </a:lnTo>
                    <a:cubicBezTo>
                      <a:pt x="818" y="1289"/>
                      <a:pt x="1471" y="1089"/>
                      <a:pt x="2106" y="911"/>
                    </a:cubicBezTo>
                    <a:cubicBezTo>
                      <a:pt x="2702" y="728"/>
                      <a:pt x="3281" y="545"/>
                      <a:pt x="3955" y="528"/>
                    </a:cubicBezTo>
                    <a:cubicBezTo>
                      <a:pt x="3999" y="525"/>
                      <a:pt x="4042" y="524"/>
                      <a:pt x="4085" y="524"/>
                    </a:cubicBezTo>
                    <a:cubicBezTo>
                      <a:pt x="4678" y="524"/>
                      <a:pt x="5163" y="742"/>
                      <a:pt x="5622" y="945"/>
                    </a:cubicBezTo>
                    <a:cubicBezTo>
                      <a:pt x="6092" y="1145"/>
                      <a:pt x="6584" y="1346"/>
                      <a:pt x="7145" y="1346"/>
                    </a:cubicBezTo>
                    <a:lnTo>
                      <a:pt x="7254" y="1346"/>
                    </a:lnTo>
                    <a:cubicBezTo>
                      <a:pt x="7941" y="1306"/>
                      <a:pt x="8450" y="980"/>
                      <a:pt x="8959" y="676"/>
                    </a:cubicBezTo>
                    <a:cubicBezTo>
                      <a:pt x="9473" y="347"/>
                      <a:pt x="9952" y="37"/>
                      <a:pt x="10617" y="37"/>
                    </a:cubicBezTo>
                    <a:cubicBezTo>
                      <a:pt x="10655" y="37"/>
                      <a:pt x="10695" y="38"/>
                      <a:pt x="10735" y="40"/>
                    </a:cubicBezTo>
                    <a:cubicBezTo>
                      <a:pt x="11422" y="184"/>
                      <a:pt x="11966" y="436"/>
                      <a:pt x="12401" y="802"/>
                    </a:cubicBezTo>
                    <a:cubicBezTo>
                      <a:pt x="12799" y="1122"/>
                      <a:pt x="13303" y="1280"/>
                      <a:pt x="13894" y="1280"/>
                    </a:cubicBezTo>
                    <a:cubicBezTo>
                      <a:pt x="14033" y="1280"/>
                      <a:pt x="14176" y="1272"/>
                      <a:pt x="14325" y="1254"/>
                    </a:cubicBezTo>
                    <a:lnTo>
                      <a:pt x="14325" y="1219"/>
                    </a:lnTo>
                    <a:cubicBezTo>
                      <a:pt x="14178" y="1236"/>
                      <a:pt x="14036" y="1244"/>
                      <a:pt x="13900" y="1244"/>
                    </a:cubicBezTo>
                    <a:cubicBezTo>
                      <a:pt x="13311" y="1244"/>
                      <a:pt x="12818" y="1092"/>
                      <a:pt x="12419" y="784"/>
                    </a:cubicBezTo>
                    <a:cubicBezTo>
                      <a:pt x="12005" y="401"/>
                      <a:pt x="11422" y="149"/>
                      <a:pt x="10735" y="1"/>
                    </a:cubicBezTo>
                    <a:cubicBezTo>
                      <a:pt x="10716" y="1"/>
                      <a:pt x="10697" y="0"/>
                      <a:pt x="106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5"/>
              <p:cNvSpPr/>
              <p:nvPr/>
            </p:nvSpPr>
            <p:spPr>
              <a:xfrm>
                <a:off x="5131662" y="3386357"/>
                <a:ext cx="3164983" cy="310316"/>
              </a:xfrm>
              <a:custGeom>
                <a:avLst/>
                <a:gdLst/>
                <a:ahLst/>
                <a:cxnLst/>
                <a:rect l="l" t="t" r="r" b="b"/>
                <a:pathLst>
                  <a:path w="14034" h="1376" extrusionOk="0">
                    <a:moveTo>
                      <a:pt x="10535" y="1"/>
                    </a:moveTo>
                    <a:cubicBezTo>
                      <a:pt x="9830" y="1"/>
                      <a:pt x="9321" y="344"/>
                      <a:pt x="8830" y="671"/>
                    </a:cubicBezTo>
                    <a:cubicBezTo>
                      <a:pt x="8342" y="980"/>
                      <a:pt x="7851" y="1324"/>
                      <a:pt x="7146" y="1341"/>
                    </a:cubicBezTo>
                    <a:cubicBezTo>
                      <a:pt x="7122" y="1342"/>
                      <a:pt x="7098" y="1342"/>
                      <a:pt x="7075" y="1342"/>
                    </a:cubicBezTo>
                    <a:cubicBezTo>
                      <a:pt x="6525" y="1342"/>
                      <a:pt x="6037" y="1151"/>
                      <a:pt x="5549" y="980"/>
                    </a:cubicBezTo>
                    <a:cubicBezTo>
                      <a:pt x="5081" y="788"/>
                      <a:pt x="4594" y="596"/>
                      <a:pt x="4029" y="596"/>
                    </a:cubicBezTo>
                    <a:cubicBezTo>
                      <a:pt x="4005" y="596"/>
                      <a:pt x="3981" y="596"/>
                      <a:pt x="3956" y="597"/>
                    </a:cubicBezTo>
                    <a:cubicBezTo>
                      <a:pt x="3264" y="597"/>
                      <a:pt x="2612" y="780"/>
                      <a:pt x="1976" y="941"/>
                    </a:cubicBezTo>
                    <a:cubicBezTo>
                      <a:pt x="1363" y="1089"/>
                      <a:pt x="710" y="1267"/>
                      <a:pt x="1" y="1284"/>
                    </a:cubicBezTo>
                    <a:lnTo>
                      <a:pt x="1" y="1324"/>
                    </a:lnTo>
                    <a:cubicBezTo>
                      <a:pt x="728" y="1306"/>
                      <a:pt x="1363" y="1123"/>
                      <a:pt x="1998" y="958"/>
                    </a:cubicBezTo>
                    <a:cubicBezTo>
                      <a:pt x="2651" y="797"/>
                      <a:pt x="3264" y="632"/>
                      <a:pt x="3956" y="632"/>
                    </a:cubicBezTo>
                    <a:cubicBezTo>
                      <a:pt x="3981" y="631"/>
                      <a:pt x="4005" y="631"/>
                      <a:pt x="4029" y="631"/>
                    </a:cubicBezTo>
                    <a:cubicBezTo>
                      <a:pt x="4594" y="631"/>
                      <a:pt x="5081" y="822"/>
                      <a:pt x="5549" y="997"/>
                    </a:cubicBezTo>
                    <a:cubicBezTo>
                      <a:pt x="6023" y="1197"/>
                      <a:pt x="6493" y="1376"/>
                      <a:pt x="7054" y="1376"/>
                    </a:cubicBezTo>
                    <a:lnTo>
                      <a:pt x="7146" y="1376"/>
                    </a:lnTo>
                    <a:cubicBezTo>
                      <a:pt x="7851" y="1358"/>
                      <a:pt x="8360" y="1015"/>
                      <a:pt x="8851" y="688"/>
                    </a:cubicBezTo>
                    <a:cubicBezTo>
                      <a:pt x="9356" y="362"/>
                      <a:pt x="9830" y="36"/>
                      <a:pt x="10535" y="36"/>
                    </a:cubicBezTo>
                    <a:cubicBezTo>
                      <a:pt x="11205" y="144"/>
                      <a:pt x="11767" y="379"/>
                      <a:pt x="12167" y="740"/>
                    </a:cubicBezTo>
                    <a:cubicBezTo>
                      <a:pt x="12566" y="1093"/>
                      <a:pt x="13107" y="1277"/>
                      <a:pt x="13762" y="1277"/>
                    </a:cubicBezTo>
                    <a:cubicBezTo>
                      <a:pt x="13851" y="1277"/>
                      <a:pt x="13941" y="1274"/>
                      <a:pt x="14034" y="1267"/>
                    </a:cubicBezTo>
                    <a:lnTo>
                      <a:pt x="14034" y="1232"/>
                    </a:lnTo>
                    <a:cubicBezTo>
                      <a:pt x="13947" y="1238"/>
                      <a:pt x="13863" y="1241"/>
                      <a:pt x="13780" y="1241"/>
                    </a:cubicBezTo>
                    <a:cubicBezTo>
                      <a:pt x="13131" y="1241"/>
                      <a:pt x="12586" y="1061"/>
                      <a:pt x="12185" y="706"/>
                    </a:cubicBezTo>
                    <a:cubicBezTo>
                      <a:pt x="11789" y="344"/>
                      <a:pt x="11223" y="110"/>
                      <a:pt x="1053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5"/>
              <p:cNvSpPr/>
              <p:nvPr/>
            </p:nvSpPr>
            <p:spPr>
              <a:xfrm>
                <a:off x="5169098" y="3318475"/>
                <a:ext cx="3091237" cy="280096"/>
              </a:xfrm>
              <a:custGeom>
                <a:avLst/>
                <a:gdLst/>
                <a:ahLst/>
                <a:cxnLst/>
                <a:rect l="l" t="t" r="r" b="b"/>
                <a:pathLst>
                  <a:path w="13707" h="1242" extrusionOk="0">
                    <a:moveTo>
                      <a:pt x="10298" y="0"/>
                    </a:moveTo>
                    <a:cubicBezTo>
                      <a:pt x="10215" y="0"/>
                      <a:pt x="10130" y="3"/>
                      <a:pt x="10043" y="10"/>
                    </a:cubicBezTo>
                    <a:cubicBezTo>
                      <a:pt x="9464" y="84"/>
                      <a:pt x="9047" y="354"/>
                      <a:pt x="8646" y="589"/>
                    </a:cubicBezTo>
                    <a:cubicBezTo>
                      <a:pt x="8176" y="880"/>
                      <a:pt x="7685" y="1189"/>
                      <a:pt x="6980" y="1207"/>
                    </a:cubicBezTo>
                    <a:cubicBezTo>
                      <a:pt x="6953" y="1208"/>
                      <a:pt x="6927" y="1208"/>
                      <a:pt x="6900" y="1208"/>
                    </a:cubicBezTo>
                    <a:cubicBezTo>
                      <a:pt x="6336" y="1208"/>
                      <a:pt x="5871" y="1034"/>
                      <a:pt x="5422" y="863"/>
                    </a:cubicBezTo>
                    <a:cubicBezTo>
                      <a:pt x="5004" y="715"/>
                      <a:pt x="4586" y="554"/>
                      <a:pt x="4095" y="519"/>
                    </a:cubicBezTo>
                    <a:cubicBezTo>
                      <a:pt x="4006" y="513"/>
                      <a:pt x="3916" y="510"/>
                      <a:pt x="3826" y="510"/>
                    </a:cubicBezTo>
                    <a:cubicBezTo>
                      <a:pt x="3147" y="510"/>
                      <a:pt x="2448" y="686"/>
                      <a:pt x="1776" y="863"/>
                    </a:cubicBezTo>
                    <a:cubicBezTo>
                      <a:pt x="1197" y="1007"/>
                      <a:pt x="579" y="1172"/>
                      <a:pt x="0" y="1207"/>
                    </a:cubicBezTo>
                    <a:lnTo>
                      <a:pt x="0" y="1242"/>
                    </a:lnTo>
                    <a:cubicBezTo>
                      <a:pt x="596" y="1207"/>
                      <a:pt x="1197" y="1041"/>
                      <a:pt x="1776" y="898"/>
                    </a:cubicBezTo>
                    <a:cubicBezTo>
                      <a:pt x="2448" y="721"/>
                      <a:pt x="3147" y="544"/>
                      <a:pt x="3826" y="544"/>
                    </a:cubicBezTo>
                    <a:cubicBezTo>
                      <a:pt x="3916" y="544"/>
                      <a:pt x="4006" y="547"/>
                      <a:pt x="4095" y="554"/>
                    </a:cubicBezTo>
                    <a:cubicBezTo>
                      <a:pt x="4569" y="589"/>
                      <a:pt x="5004" y="754"/>
                      <a:pt x="5400" y="898"/>
                    </a:cubicBezTo>
                    <a:cubicBezTo>
                      <a:pt x="5857" y="1063"/>
                      <a:pt x="6327" y="1242"/>
                      <a:pt x="6888" y="1242"/>
                    </a:cubicBezTo>
                    <a:lnTo>
                      <a:pt x="6980" y="1242"/>
                    </a:lnTo>
                    <a:cubicBezTo>
                      <a:pt x="7706" y="1224"/>
                      <a:pt x="8194" y="915"/>
                      <a:pt x="8664" y="628"/>
                    </a:cubicBezTo>
                    <a:cubicBezTo>
                      <a:pt x="9064" y="371"/>
                      <a:pt x="9482" y="119"/>
                      <a:pt x="10043" y="45"/>
                    </a:cubicBezTo>
                    <a:cubicBezTo>
                      <a:pt x="10132" y="39"/>
                      <a:pt x="10218" y="35"/>
                      <a:pt x="10303" y="35"/>
                    </a:cubicBezTo>
                    <a:cubicBezTo>
                      <a:pt x="10909" y="35"/>
                      <a:pt x="11399" y="201"/>
                      <a:pt x="11766" y="537"/>
                    </a:cubicBezTo>
                    <a:cubicBezTo>
                      <a:pt x="12236" y="954"/>
                      <a:pt x="12889" y="1172"/>
                      <a:pt x="13707" y="1189"/>
                    </a:cubicBezTo>
                    <a:lnTo>
                      <a:pt x="13707" y="1150"/>
                    </a:lnTo>
                    <a:cubicBezTo>
                      <a:pt x="12906" y="1133"/>
                      <a:pt x="12253" y="915"/>
                      <a:pt x="11801" y="519"/>
                    </a:cubicBezTo>
                    <a:cubicBezTo>
                      <a:pt x="11418" y="182"/>
                      <a:pt x="10910" y="0"/>
                      <a:pt x="10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5"/>
              <p:cNvSpPr/>
              <p:nvPr/>
            </p:nvSpPr>
            <p:spPr>
              <a:xfrm>
                <a:off x="5205407" y="3265253"/>
                <a:ext cx="3017717" cy="251906"/>
              </a:xfrm>
              <a:custGeom>
                <a:avLst/>
                <a:gdLst/>
                <a:ahLst/>
                <a:cxnLst/>
                <a:rect l="l" t="t" r="r" b="b"/>
                <a:pathLst>
                  <a:path w="13381" h="1117" extrusionOk="0">
                    <a:moveTo>
                      <a:pt x="10108" y="1"/>
                    </a:moveTo>
                    <a:cubicBezTo>
                      <a:pt x="9991" y="1"/>
                      <a:pt x="9874" y="10"/>
                      <a:pt x="9756" y="29"/>
                    </a:cubicBezTo>
                    <a:cubicBezTo>
                      <a:pt x="9229" y="103"/>
                      <a:pt x="8829" y="320"/>
                      <a:pt x="8450" y="538"/>
                    </a:cubicBezTo>
                    <a:cubicBezTo>
                      <a:pt x="7981" y="790"/>
                      <a:pt x="7506" y="1042"/>
                      <a:pt x="6819" y="1060"/>
                    </a:cubicBezTo>
                    <a:cubicBezTo>
                      <a:pt x="6240" y="1060"/>
                      <a:pt x="5748" y="881"/>
                      <a:pt x="5278" y="716"/>
                    </a:cubicBezTo>
                    <a:cubicBezTo>
                      <a:pt x="4878" y="573"/>
                      <a:pt x="4460" y="407"/>
                      <a:pt x="3990" y="372"/>
                    </a:cubicBezTo>
                    <a:cubicBezTo>
                      <a:pt x="3884" y="362"/>
                      <a:pt x="3778" y="358"/>
                      <a:pt x="3670" y="358"/>
                    </a:cubicBezTo>
                    <a:cubicBezTo>
                      <a:pt x="2989" y="358"/>
                      <a:pt x="2287" y="546"/>
                      <a:pt x="1615" y="734"/>
                    </a:cubicBezTo>
                    <a:cubicBezTo>
                      <a:pt x="1071" y="881"/>
                      <a:pt x="527" y="1025"/>
                      <a:pt x="0" y="1082"/>
                    </a:cubicBezTo>
                    <a:lnTo>
                      <a:pt x="0" y="1116"/>
                    </a:lnTo>
                    <a:cubicBezTo>
                      <a:pt x="527" y="1060"/>
                      <a:pt x="1088" y="916"/>
                      <a:pt x="1615" y="773"/>
                    </a:cubicBezTo>
                    <a:cubicBezTo>
                      <a:pt x="2308" y="583"/>
                      <a:pt x="3017" y="394"/>
                      <a:pt x="3692" y="394"/>
                    </a:cubicBezTo>
                    <a:cubicBezTo>
                      <a:pt x="3792" y="394"/>
                      <a:pt x="3892" y="398"/>
                      <a:pt x="3990" y="407"/>
                    </a:cubicBezTo>
                    <a:cubicBezTo>
                      <a:pt x="4460" y="446"/>
                      <a:pt x="4861" y="607"/>
                      <a:pt x="5261" y="755"/>
                    </a:cubicBezTo>
                    <a:cubicBezTo>
                      <a:pt x="5731" y="916"/>
                      <a:pt x="6218" y="1099"/>
                      <a:pt x="6819" y="1099"/>
                    </a:cubicBezTo>
                    <a:cubicBezTo>
                      <a:pt x="7506" y="1082"/>
                      <a:pt x="7998" y="808"/>
                      <a:pt x="8468" y="573"/>
                    </a:cubicBezTo>
                    <a:cubicBezTo>
                      <a:pt x="8851" y="355"/>
                      <a:pt x="9247" y="137"/>
                      <a:pt x="9756" y="63"/>
                    </a:cubicBezTo>
                    <a:cubicBezTo>
                      <a:pt x="9874" y="44"/>
                      <a:pt x="9991" y="36"/>
                      <a:pt x="10107" y="36"/>
                    </a:cubicBezTo>
                    <a:cubicBezTo>
                      <a:pt x="10759" y="36"/>
                      <a:pt x="11389" y="310"/>
                      <a:pt x="12005" y="573"/>
                    </a:cubicBezTo>
                    <a:cubicBezTo>
                      <a:pt x="12475" y="790"/>
                      <a:pt x="12928" y="973"/>
                      <a:pt x="13380" y="1060"/>
                    </a:cubicBezTo>
                    <a:lnTo>
                      <a:pt x="13380" y="1025"/>
                    </a:lnTo>
                    <a:cubicBezTo>
                      <a:pt x="12945" y="934"/>
                      <a:pt x="12493" y="755"/>
                      <a:pt x="12023" y="538"/>
                    </a:cubicBezTo>
                    <a:cubicBezTo>
                      <a:pt x="11406" y="276"/>
                      <a:pt x="10764" y="1"/>
                      <a:pt x="101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5"/>
              <p:cNvSpPr/>
              <p:nvPr/>
            </p:nvSpPr>
            <p:spPr>
              <a:xfrm>
                <a:off x="5238783" y="3222179"/>
                <a:ext cx="2951864" cy="213567"/>
              </a:xfrm>
              <a:custGeom>
                <a:avLst/>
                <a:gdLst/>
                <a:ahLst/>
                <a:cxnLst/>
                <a:rect l="l" t="t" r="r" b="b"/>
                <a:pathLst>
                  <a:path w="13089" h="947" extrusionOk="0">
                    <a:moveTo>
                      <a:pt x="9908" y="0"/>
                    </a:moveTo>
                    <a:cubicBezTo>
                      <a:pt x="9767" y="0"/>
                      <a:pt x="9624" y="12"/>
                      <a:pt x="9482" y="37"/>
                    </a:cubicBezTo>
                    <a:cubicBezTo>
                      <a:pt x="9007" y="111"/>
                      <a:pt x="8629" y="272"/>
                      <a:pt x="8268" y="437"/>
                    </a:cubicBezTo>
                    <a:cubicBezTo>
                      <a:pt x="7776" y="672"/>
                      <a:pt x="7323" y="872"/>
                      <a:pt x="6671" y="872"/>
                    </a:cubicBezTo>
                    <a:cubicBezTo>
                      <a:pt x="6646" y="873"/>
                      <a:pt x="6621" y="873"/>
                      <a:pt x="6596" y="873"/>
                    </a:cubicBezTo>
                    <a:cubicBezTo>
                      <a:pt x="6067" y="873"/>
                      <a:pt x="5615" y="699"/>
                      <a:pt x="5183" y="529"/>
                    </a:cubicBezTo>
                    <a:cubicBezTo>
                      <a:pt x="4804" y="381"/>
                      <a:pt x="4386" y="237"/>
                      <a:pt x="3916" y="202"/>
                    </a:cubicBezTo>
                    <a:cubicBezTo>
                      <a:pt x="3809" y="193"/>
                      <a:pt x="3702" y="188"/>
                      <a:pt x="3595" y="188"/>
                    </a:cubicBezTo>
                    <a:cubicBezTo>
                      <a:pt x="2871" y="188"/>
                      <a:pt x="2161" y="391"/>
                      <a:pt x="1467" y="581"/>
                    </a:cubicBezTo>
                    <a:cubicBezTo>
                      <a:pt x="997" y="707"/>
                      <a:pt x="488" y="855"/>
                      <a:pt x="0" y="907"/>
                    </a:cubicBezTo>
                    <a:lnTo>
                      <a:pt x="0" y="946"/>
                    </a:lnTo>
                    <a:cubicBezTo>
                      <a:pt x="488" y="890"/>
                      <a:pt x="997" y="746"/>
                      <a:pt x="1484" y="620"/>
                    </a:cubicBezTo>
                    <a:cubicBezTo>
                      <a:pt x="2183" y="430"/>
                      <a:pt x="2892" y="223"/>
                      <a:pt x="3606" y="223"/>
                    </a:cubicBezTo>
                    <a:cubicBezTo>
                      <a:pt x="3709" y="223"/>
                      <a:pt x="3813" y="228"/>
                      <a:pt x="3916" y="237"/>
                    </a:cubicBezTo>
                    <a:cubicBezTo>
                      <a:pt x="4386" y="272"/>
                      <a:pt x="4787" y="420"/>
                      <a:pt x="5183" y="563"/>
                    </a:cubicBezTo>
                    <a:cubicBezTo>
                      <a:pt x="5618" y="746"/>
                      <a:pt x="6092" y="907"/>
                      <a:pt x="6653" y="907"/>
                    </a:cubicBezTo>
                    <a:lnTo>
                      <a:pt x="6671" y="907"/>
                    </a:lnTo>
                    <a:cubicBezTo>
                      <a:pt x="7323" y="907"/>
                      <a:pt x="7811" y="690"/>
                      <a:pt x="8285" y="472"/>
                    </a:cubicBezTo>
                    <a:cubicBezTo>
                      <a:pt x="8646" y="311"/>
                      <a:pt x="9029" y="146"/>
                      <a:pt x="9482" y="76"/>
                    </a:cubicBezTo>
                    <a:cubicBezTo>
                      <a:pt x="9627" y="50"/>
                      <a:pt x="9772" y="38"/>
                      <a:pt x="9916" y="38"/>
                    </a:cubicBezTo>
                    <a:cubicBezTo>
                      <a:pt x="10574" y="38"/>
                      <a:pt x="11211" y="286"/>
                      <a:pt x="11836" y="511"/>
                    </a:cubicBezTo>
                    <a:cubicBezTo>
                      <a:pt x="12271" y="672"/>
                      <a:pt x="12671" y="816"/>
                      <a:pt x="13089" y="890"/>
                    </a:cubicBezTo>
                    <a:lnTo>
                      <a:pt x="13089" y="855"/>
                    </a:lnTo>
                    <a:cubicBezTo>
                      <a:pt x="12689" y="781"/>
                      <a:pt x="12293" y="637"/>
                      <a:pt x="11857" y="472"/>
                    </a:cubicBezTo>
                    <a:cubicBezTo>
                      <a:pt x="11230" y="250"/>
                      <a:pt x="10575" y="0"/>
                      <a:pt x="99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5"/>
              <p:cNvSpPr/>
              <p:nvPr/>
            </p:nvSpPr>
            <p:spPr>
              <a:xfrm>
                <a:off x="5271033" y="3176850"/>
                <a:ext cx="2887365" cy="185152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821" extrusionOk="0">
                    <a:moveTo>
                      <a:pt x="9704" y="0"/>
                    </a:moveTo>
                    <a:cubicBezTo>
                      <a:pt x="9472" y="0"/>
                      <a:pt x="9236" y="23"/>
                      <a:pt x="8995" y="77"/>
                    </a:cubicBezTo>
                    <a:cubicBezTo>
                      <a:pt x="8669" y="146"/>
                      <a:pt x="8360" y="277"/>
                      <a:pt x="8068" y="386"/>
                    </a:cubicBezTo>
                    <a:cubicBezTo>
                      <a:pt x="7581" y="564"/>
                      <a:pt x="7124" y="747"/>
                      <a:pt x="6528" y="764"/>
                    </a:cubicBezTo>
                    <a:lnTo>
                      <a:pt x="6493" y="764"/>
                    </a:lnTo>
                    <a:cubicBezTo>
                      <a:pt x="5949" y="764"/>
                      <a:pt x="5475" y="582"/>
                      <a:pt x="5040" y="403"/>
                    </a:cubicBezTo>
                    <a:cubicBezTo>
                      <a:pt x="4731" y="294"/>
                      <a:pt x="4404" y="168"/>
                      <a:pt x="4061" y="94"/>
                    </a:cubicBezTo>
                    <a:cubicBezTo>
                      <a:pt x="3863" y="59"/>
                      <a:pt x="3664" y="44"/>
                      <a:pt x="3465" y="44"/>
                    </a:cubicBezTo>
                    <a:cubicBezTo>
                      <a:pt x="2717" y="44"/>
                      <a:pt x="1964" y="260"/>
                      <a:pt x="1232" y="473"/>
                    </a:cubicBezTo>
                    <a:cubicBezTo>
                      <a:pt x="797" y="582"/>
                      <a:pt x="401" y="712"/>
                      <a:pt x="1" y="782"/>
                    </a:cubicBezTo>
                    <a:lnTo>
                      <a:pt x="1" y="821"/>
                    </a:lnTo>
                    <a:cubicBezTo>
                      <a:pt x="401" y="747"/>
                      <a:pt x="814" y="621"/>
                      <a:pt x="1250" y="512"/>
                    </a:cubicBezTo>
                    <a:cubicBezTo>
                      <a:pt x="1983" y="295"/>
                      <a:pt x="2728" y="81"/>
                      <a:pt x="3473" y="81"/>
                    </a:cubicBezTo>
                    <a:cubicBezTo>
                      <a:pt x="3669" y="81"/>
                      <a:pt x="3865" y="96"/>
                      <a:pt x="4061" y="129"/>
                    </a:cubicBezTo>
                    <a:cubicBezTo>
                      <a:pt x="4387" y="203"/>
                      <a:pt x="4713" y="312"/>
                      <a:pt x="5022" y="438"/>
                    </a:cubicBezTo>
                    <a:cubicBezTo>
                      <a:pt x="5475" y="621"/>
                      <a:pt x="5966" y="799"/>
                      <a:pt x="6528" y="799"/>
                    </a:cubicBezTo>
                    <a:cubicBezTo>
                      <a:pt x="7124" y="782"/>
                      <a:pt x="7616" y="603"/>
                      <a:pt x="8068" y="421"/>
                    </a:cubicBezTo>
                    <a:cubicBezTo>
                      <a:pt x="8377" y="294"/>
                      <a:pt x="8669" y="186"/>
                      <a:pt x="9012" y="112"/>
                    </a:cubicBezTo>
                    <a:cubicBezTo>
                      <a:pt x="9248" y="58"/>
                      <a:pt x="9479" y="36"/>
                      <a:pt x="9706" y="36"/>
                    </a:cubicBezTo>
                    <a:cubicBezTo>
                      <a:pt x="10407" y="36"/>
                      <a:pt x="11071" y="252"/>
                      <a:pt x="11714" y="455"/>
                    </a:cubicBezTo>
                    <a:cubicBezTo>
                      <a:pt x="12058" y="564"/>
                      <a:pt x="12437" y="690"/>
                      <a:pt x="12781" y="764"/>
                    </a:cubicBezTo>
                    <a:lnTo>
                      <a:pt x="12802" y="730"/>
                    </a:lnTo>
                    <a:cubicBezTo>
                      <a:pt x="12437" y="656"/>
                      <a:pt x="12076" y="529"/>
                      <a:pt x="11732" y="421"/>
                    </a:cubicBezTo>
                    <a:cubicBezTo>
                      <a:pt x="11076" y="214"/>
                      <a:pt x="10411" y="0"/>
                      <a:pt x="97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5"/>
              <p:cNvSpPr/>
              <p:nvPr/>
            </p:nvSpPr>
            <p:spPr>
              <a:xfrm>
                <a:off x="5303507" y="3110547"/>
                <a:ext cx="2821512" cy="177935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789" extrusionOk="0">
                    <a:moveTo>
                      <a:pt x="9546" y="1"/>
                    </a:moveTo>
                    <a:cubicBezTo>
                      <a:pt x="9305" y="1"/>
                      <a:pt x="9056" y="24"/>
                      <a:pt x="8794" y="79"/>
                    </a:cubicBezTo>
                    <a:cubicBezTo>
                      <a:pt x="8468" y="153"/>
                      <a:pt x="8176" y="262"/>
                      <a:pt x="7889" y="371"/>
                    </a:cubicBezTo>
                    <a:cubicBezTo>
                      <a:pt x="7415" y="549"/>
                      <a:pt x="6962" y="732"/>
                      <a:pt x="6384" y="732"/>
                    </a:cubicBezTo>
                    <a:lnTo>
                      <a:pt x="6349" y="732"/>
                    </a:lnTo>
                    <a:cubicBezTo>
                      <a:pt x="5822" y="732"/>
                      <a:pt x="5370" y="549"/>
                      <a:pt x="4913" y="388"/>
                    </a:cubicBezTo>
                    <a:cubicBezTo>
                      <a:pt x="4626" y="262"/>
                      <a:pt x="4299" y="153"/>
                      <a:pt x="3973" y="79"/>
                    </a:cubicBezTo>
                    <a:cubicBezTo>
                      <a:pt x="3757" y="40"/>
                      <a:pt x="3542" y="22"/>
                      <a:pt x="3329" y="22"/>
                    </a:cubicBezTo>
                    <a:cubicBezTo>
                      <a:pt x="2561" y="22"/>
                      <a:pt x="1814" y="248"/>
                      <a:pt x="1088" y="462"/>
                    </a:cubicBezTo>
                    <a:cubicBezTo>
                      <a:pt x="710" y="571"/>
                      <a:pt x="366" y="680"/>
                      <a:pt x="0" y="749"/>
                    </a:cubicBezTo>
                    <a:lnTo>
                      <a:pt x="0" y="789"/>
                    </a:lnTo>
                    <a:cubicBezTo>
                      <a:pt x="366" y="715"/>
                      <a:pt x="744" y="606"/>
                      <a:pt x="1106" y="497"/>
                    </a:cubicBezTo>
                    <a:cubicBezTo>
                      <a:pt x="1833" y="282"/>
                      <a:pt x="2571" y="59"/>
                      <a:pt x="3336" y="59"/>
                    </a:cubicBezTo>
                    <a:cubicBezTo>
                      <a:pt x="3546" y="59"/>
                      <a:pt x="3758" y="76"/>
                      <a:pt x="3973" y="114"/>
                    </a:cubicBezTo>
                    <a:cubicBezTo>
                      <a:pt x="4299" y="188"/>
                      <a:pt x="4608" y="297"/>
                      <a:pt x="4913" y="423"/>
                    </a:cubicBezTo>
                    <a:cubicBezTo>
                      <a:pt x="5348" y="588"/>
                      <a:pt x="5822" y="767"/>
                      <a:pt x="6384" y="767"/>
                    </a:cubicBezTo>
                    <a:cubicBezTo>
                      <a:pt x="6962" y="767"/>
                      <a:pt x="7437" y="588"/>
                      <a:pt x="7907" y="406"/>
                    </a:cubicBezTo>
                    <a:cubicBezTo>
                      <a:pt x="8176" y="297"/>
                      <a:pt x="8468" y="188"/>
                      <a:pt x="8794" y="114"/>
                    </a:cubicBezTo>
                    <a:cubicBezTo>
                      <a:pt x="9050" y="59"/>
                      <a:pt x="9296" y="36"/>
                      <a:pt x="9536" y="36"/>
                    </a:cubicBezTo>
                    <a:cubicBezTo>
                      <a:pt x="10249" y="36"/>
                      <a:pt x="10907" y="244"/>
                      <a:pt x="11588" y="462"/>
                    </a:cubicBezTo>
                    <a:cubicBezTo>
                      <a:pt x="11875" y="549"/>
                      <a:pt x="12184" y="641"/>
                      <a:pt x="12510" y="732"/>
                    </a:cubicBezTo>
                    <a:lnTo>
                      <a:pt x="12510" y="697"/>
                    </a:lnTo>
                    <a:cubicBezTo>
                      <a:pt x="12201" y="623"/>
                      <a:pt x="11897" y="514"/>
                      <a:pt x="11588" y="423"/>
                    </a:cubicBezTo>
                    <a:cubicBezTo>
                      <a:pt x="10908" y="208"/>
                      <a:pt x="10262" y="1"/>
                      <a:pt x="95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5"/>
              <p:cNvSpPr/>
              <p:nvPr/>
            </p:nvSpPr>
            <p:spPr>
              <a:xfrm>
                <a:off x="5340718" y="3044470"/>
                <a:ext cx="2755885" cy="170493"/>
              </a:xfrm>
              <a:custGeom>
                <a:avLst/>
                <a:gdLst/>
                <a:ahLst/>
                <a:cxnLst/>
                <a:rect l="l" t="t" r="r" b="b"/>
                <a:pathLst>
                  <a:path w="12220" h="756" extrusionOk="0">
                    <a:moveTo>
                      <a:pt x="9426" y="1"/>
                    </a:moveTo>
                    <a:cubicBezTo>
                      <a:pt x="9154" y="1"/>
                      <a:pt x="8873" y="31"/>
                      <a:pt x="8577" y="103"/>
                    </a:cubicBezTo>
                    <a:cubicBezTo>
                      <a:pt x="8268" y="155"/>
                      <a:pt x="7994" y="264"/>
                      <a:pt x="7724" y="372"/>
                    </a:cubicBezTo>
                    <a:cubicBezTo>
                      <a:pt x="7233" y="555"/>
                      <a:pt x="6797" y="716"/>
                      <a:pt x="6219" y="716"/>
                    </a:cubicBezTo>
                    <a:lnTo>
                      <a:pt x="6201" y="716"/>
                    </a:lnTo>
                    <a:cubicBezTo>
                      <a:pt x="5657" y="716"/>
                      <a:pt x="5205" y="538"/>
                      <a:pt x="4770" y="372"/>
                    </a:cubicBezTo>
                    <a:cubicBezTo>
                      <a:pt x="4478" y="264"/>
                      <a:pt x="4169" y="155"/>
                      <a:pt x="3860" y="81"/>
                    </a:cubicBezTo>
                    <a:cubicBezTo>
                      <a:pt x="3625" y="36"/>
                      <a:pt x="3392" y="17"/>
                      <a:pt x="3164" y="17"/>
                    </a:cubicBezTo>
                    <a:cubicBezTo>
                      <a:pt x="2392" y="17"/>
                      <a:pt x="1661" y="239"/>
                      <a:pt x="962" y="464"/>
                    </a:cubicBezTo>
                    <a:cubicBezTo>
                      <a:pt x="636" y="555"/>
                      <a:pt x="327" y="646"/>
                      <a:pt x="1" y="716"/>
                    </a:cubicBezTo>
                    <a:lnTo>
                      <a:pt x="18" y="755"/>
                    </a:lnTo>
                    <a:cubicBezTo>
                      <a:pt x="327" y="681"/>
                      <a:pt x="653" y="590"/>
                      <a:pt x="962" y="499"/>
                    </a:cubicBezTo>
                    <a:cubicBezTo>
                      <a:pt x="1672" y="277"/>
                      <a:pt x="2395" y="54"/>
                      <a:pt x="3153" y="54"/>
                    </a:cubicBezTo>
                    <a:cubicBezTo>
                      <a:pt x="3380" y="54"/>
                      <a:pt x="3609" y="74"/>
                      <a:pt x="3843" y="120"/>
                    </a:cubicBezTo>
                    <a:cubicBezTo>
                      <a:pt x="4169" y="172"/>
                      <a:pt x="4461" y="298"/>
                      <a:pt x="4748" y="407"/>
                    </a:cubicBezTo>
                    <a:cubicBezTo>
                      <a:pt x="5183" y="572"/>
                      <a:pt x="5657" y="755"/>
                      <a:pt x="6201" y="755"/>
                    </a:cubicBezTo>
                    <a:lnTo>
                      <a:pt x="6219" y="755"/>
                    </a:lnTo>
                    <a:cubicBezTo>
                      <a:pt x="6797" y="755"/>
                      <a:pt x="7272" y="572"/>
                      <a:pt x="7724" y="407"/>
                    </a:cubicBezTo>
                    <a:cubicBezTo>
                      <a:pt x="7994" y="298"/>
                      <a:pt x="8286" y="190"/>
                      <a:pt x="8577" y="137"/>
                    </a:cubicBezTo>
                    <a:cubicBezTo>
                      <a:pt x="8873" y="67"/>
                      <a:pt x="9152" y="38"/>
                      <a:pt x="9421" y="38"/>
                    </a:cubicBezTo>
                    <a:cubicBezTo>
                      <a:pt x="10122" y="38"/>
                      <a:pt x="10753" y="240"/>
                      <a:pt x="11423" y="464"/>
                    </a:cubicBezTo>
                    <a:cubicBezTo>
                      <a:pt x="11675" y="538"/>
                      <a:pt x="11928" y="625"/>
                      <a:pt x="12202" y="699"/>
                    </a:cubicBezTo>
                    <a:lnTo>
                      <a:pt x="12219" y="664"/>
                    </a:lnTo>
                    <a:cubicBezTo>
                      <a:pt x="11949" y="590"/>
                      <a:pt x="11675" y="499"/>
                      <a:pt x="11423" y="429"/>
                    </a:cubicBezTo>
                    <a:cubicBezTo>
                      <a:pt x="10766" y="206"/>
                      <a:pt x="10130" y="1"/>
                      <a:pt x="94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5"/>
              <p:cNvSpPr/>
              <p:nvPr/>
            </p:nvSpPr>
            <p:spPr>
              <a:xfrm>
                <a:off x="5385822" y="2979295"/>
                <a:ext cx="2682139" cy="169817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753" extrusionOk="0">
                    <a:moveTo>
                      <a:pt x="9192" y="0"/>
                    </a:moveTo>
                    <a:cubicBezTo>
                      <a:pt x="8915" y="0"/>
                      <a:pt x="8627" y="30"/>
                      <a:pt x="8321" y="100"/>
                    </a:cubicBezTo>
                    <a:cubicBezTo>
                      <a:pt x="8029" y="174"/>
                      <a:pt x="7777" y="283"/>
                      <a:pt x="7507" y="370"/>
                    </a:cubicBezTo>
                    <a:cubicBezTo>
                      <a:pt x="7033" y="553"/>
                      <a:pt x="6580" y="718"/>
                      <a:pt x="6019" y="718"/>
                    </a:cubicBezTo>
                    <a:lnTo>
                      <a:pt x="6001" y="718"/>
                    </a:lnTo>
                    <a:cubicBezTo>
                      <a:pt x="5457" y="718"/>
                      <a:pt x="5005" y="535"/>
                      <a:pt x="4570" y="370"/>
                    </a:cubicBezTo>
                    <a:cubicBezTo>
                      <a:pt x="4296" y="261"/>
                      <a:pt x="4004" y="152"/>
                      <a:pt x="3699" y="100"/>
                    </a:cubicBezTo>
                    <a:cubicBezTo>
                      <a:pt x="3438" y="42"/>
                      <a:pt x="3185" y="17"/>
                      <a:pt x="2938" y="17"/>
                    </a:cubicBezTo>
                    <a:cubicBezTo>
                      <a:pt x="2188" y="17"/>
                      <a:pt x="1495" y="245"/>
                      <a:pt x="815" y="461"/>
                    </a:cubicBezTo>
                    <a:cubicBezTo>
                      <a:pt x="545" y="553"/>
                      <a:pt x="271" y="627"/>
                      <a:pt x="1" y="696"/>
                    </a:cubicBezTo>
                    <a:lnTo>
                      <a:pt x="1" y="735"/>
                    </a:lnTo>
                    <a:cubicBezTo>
                      <a:pt x="288" y="661"/>
                      <a:pt x="562" y="570"/>
                      <a:pt x="815" y="500"/>
                    </a:cubicBezTo>
                    <a:cubicBezTo>
                      <a:pt x="1522" y="269"/>
                      <a:pt x="2198" y="57"/>
                      <a:pt x="2936" y="57"/>
                    </a:cubicBezTo>
                    <a:cubicBezTo>
                      <a:pt x="3183" y="57"/>
                      <a:pt x="3436" y="80"/>
                      <a:pt x="3699" y="135"/>
                    </a:cubicBezTo>
                    <a:cubicBezTo>
                      <a:pt x="4004" y="191"/>
                      <a:pt x="4278" y="300"/>
                      <a:pt x="4570" y="409"/>
                    </a:cubicBezTo>
                    <a:cubicBezTo>
                      <a:pt x="5005" y="570"/>
                      <a:pt x="5457" y="753"/>
                      <a:pt x="6001" y="753"/>
                    </a:cubicBezTo>
                    <a:lnTo>
                      <a:pt x="6019" y="753"/>
                    </a:lnTo>
                    <a:cubicBezTo>
                      <a:pt x="6597" y="753"/>
                      <a:pt x="7072" y="570"/>
                      <a:pt x="7524" y="409"/>
                    </a:cubicBezTo>
                    <a:cubicBezTo>
                      <a:pt x="7777" y="300"/>
                      <a:pt x="8051" y="209"/>
                      <a:pt x="8321" y="135"/>
                    </a:cubicBezTo>
                    <a:cubicBezTo>
                      <a:pt x="8627" y="65"/>
                      <a:pt x="8915" y="35"/>
                      <a:pt x="9191" y="35"/>
                    </a:cubicBezTo>
                    <a:cubicBezTo>
                      <a:pt x="9911" y="35"/>
                      <a:pt x="10548" y="238"/>
                      <a:pt x="11205" y="461"/>
                    </a:cubicBezTo>
                    <a:cubicBezTo>
                      <a:pt x="11423" y="535"/>
                      <a:pt x="11658" y="609"/>
                      <a:pt x="11876" y="679"/>
                    </a:cubicBezTo>
                    <a:lnTo>
                      <a:pt x="11893" y="644"/>
                    </a:lnTo>
                    <a:cubicBezTo>
                      <a:pt x="11658" y="570"/>
                      <a:pt x="11440" y="500"/>
                      <a:pt x="11223" y="426"/>
                    </a:cubicBezTo>
                    <a:cubicBezTo>
                      <a:pt x="10553" y="203"/>
                      <a:pt x="9913" y="0"/>
                      <a:pt x="9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5"/>
              <p:cNvSpPr/>
              <p:nvPr/>
            </p:nvSpPr>
            <p:spPr>
              <a:xfrm>
                <a:off x="5426190" y="2910061"/>
                <a:ext cx="2613355" cy="169366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751" extrusionOk="0">
                    <a:moveTo>
                      <a:pt x="2767" y="1"/>
                    </a:moveTo>
                    <a:cubicBezTo>
                      <a:pt x="2048" y="1"/>
                      <a:pt x="1321" y="262"/>
                      <a:pt x="653" y="498"/>
                    </a:cubicBezTo>
                    <a:cubicBezTo>
                      <a:pt x="418" y="568"/>
                      <a:pt x="200" y="642"/>
                      <a:pt x="0" y="716"/>
                    </a:cubicBezTo>
                    <a:lnTo>
                      <a:pt x="18" y="751"/>
                    </a:lnTo>
                    <a:cubicBezTo>
                      <a:pt x="218" y="677"/>
                      <a:pt x="435" y="607"/>
                      <a:pt x="670" y="533"/>
                    </a:cubicBezTo>
                    <a:cubicBezTo>
                      <a:pt x="1319" y="302"/>
                      <a:pt x="2055" y="39"/>
                      <a:pt x="2759" y="39"/>
                    </a:cubicBezTo>
                    <a:cubicBezTo>
                      <a:pt x="2825" y="39"/>
                      <a:pt x="2890" y="41"/>
                      <a:pt x="2955" y="46"/>
                    </a:cubicBezTo>
                    <a:cubicBezTo>
                      <a:pt x="3464" y="81"/>
                      <a:pt x="3899" y="242"/>
                      <a:pt x="4317" y="390"/>
                    </a:cubicBezTo>
                    <a:cubicBezTo>
                      <a:pt x="4769" y="568"/>
                      <a:pt x="5261" y="733"/>
                      <a:pt x="5840" y="751"/>
                    </a:cubicBezTo>
                    <a:lnTo>
                      <a:pt x="5857" y="751"/>
                    </a:lnTo>
                    <a:cubicBezTo>
                      <a:pt x="6436" y="751"/>
                      <a:pt x="6871" y="590"/>
                      <a:pt x="7328" y="424"/>
                    </a:cubicBezTo>
                    <a:cubicBezTo>
                      <a:pt x="7632" y="316"/>
                      <a:pt x="7941" y="207"/>
                      <a:pt x="8285" y="155"/>
                    </a:cubicBezTo>
                    <a:cubicBezTo>
                      <a:pt x="8560" y="105"/>
                      <a:pt x="8815" y="83"/>
                      <a:pt x="9057" y="83"/>
                    </a:cubicBezTo>
                    <a:cubicBezTo>
                      <a:pt x="9789" y="83"/>
                      <a:pt x="10398" y="284"/>
                      <a:pt x="11079" y="516"/>
                    </a:cubicBezTo>
                    <a:cubicBezTo>
                      <a:pt x="11244" y="568"/>
                      <a:pt x="11405" y="625"/>
                      <a:pt x="11588" y="677"/>
                    </a:cubicBezTo>
                    <a:lnTo>
                      <a:pt x="11588" y="642"/>
                    </a:lnTo>
                    <a:cubicBezTo>
                      <a:pt x="11405" y="590"/>
                      <a:pt x="11244" y="533"/>
                      <a:pt x="11079" y="481"/>
                    </a:cubicBezTo>
                    <a:cubicBezTo>
                      <a:pt x="10396" y="248"/>
                      <a:pt x="9785" y="45"/>
                      <a:pt x="9050" y="45"/>
                    </a:cubicBezTo>
                    <a:cubicBezTo>
                      <a:pt x="8811" y="45"/>
                      <a:pt x="8558" y="66"/>
                      <a:pt x="8285" y="115"/>
                    </a:cubicBezTo>
                    <a:cubicBezTo>
                      <a:pt x="7924" y="172"/>
                      <a:pt x="7615" y="298"/>
                      <a:pt x="7328" y="390"/>
                    </a:cubicBezTo>
                    <a:cubicBezTo>
                      <a:pt x="6854" y="551"/>
                      <a:pt x="6418" y="716"/>
                      <a:pt x="5857" y="716"/>
                    </a:cubicBezTo>
                    <a:lnTo>
                      <a:pt x="5840" y="716"/>
                    </a:lnTo>
                    <a:cubicBezTo>
                      <a:pt x="5261" y="699"/>
                      <a:pt x="4787" y="533"/>
                      <a:pt x="4317" y="372"/>
                    </a:cubicBezTo>
                    <a:cubicBezTo>
                      <a:pt x="3899" y="207"/>
                      <a:pt x="3464" y="46"/>
                      <a:pt x="2955" y="7"/>
                    </a:cubicBezTo>
                    <a:cubicBezTo>
                      <a:pt x="2892" y="3"/>
                      <a:pt x="2829" y="1"/>
                      <a:pt x="276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5"/>
              <p:cNvSpPr/>
              <p:nvPr/>
            </p:nvSpPr>
            <p:spPr>
              <a:xfrm>
                <a:off x="5463400" y="2851877"/>
                <a:ext cx="2551562" cy="166659"/>
              </a:xfrm>
              <a:custGeom>
                <a:avLst/>
                <a:gdLst/>
                <a:ahLst/>
                <a:cxnLst/>
                <a:rect l="l" t="t" r="r" b="b"/>
                <a:pathLst>
                  <a:path w="11314" h="739" extrusionOk="0">
                    <a:moveTo>
                      <a:pt x="2594" y="1"/>
                    </a:moveTo>
                    <a:cubicBezTo>
                      <a:pt x="1896" y="1"/>
                      <a:pt x="1191" y="257"/>
                      <a:pt x="562" y="482"/>
                    </a:cubicBezTo>
                    <a:cubicBezTo>
                      <a:pt x="362" y="556"/>
                      <a:pt x="179" y="608"/>
                      <a:pt x="1" y="682"/>
                    </a:cubicBezTo>
                    <a:lnTo>
                      <a:pt x="18" y="700"/>
                    </a:lnTo>
                    <a:cubicBezTo>
                      <a:pt x="201" y="648"/>
                      <a:pt x="379" y="591"/>
                      <a:pt x="579" y="521"/>
                    </a:cubicBezTo>
                    <a:cubicBezTo>
                      <a:pt x="1196" y="291"/>
                      <a:pt x="1903" y="37"/>
                      <a:pt x="2604" y="37"/>
                    </a:cubicBezTo>
                    <a:cubicBezTo>
                      <a:pt x="2685" y="37"/>
                      <a:pt x="2766" y="40"/>
                      <a:pt x="2846" y="47"/>
                    </a:cubicBezTo>
                    <a:cubicBezTo>
                      <a:pt x="3334" y="86"/>
                      <a:pt x="3751" y="247"/>
                      <a:pt x="4152" y="391"/>
                    </a:cubicBezTo>
                    <a:cubicBezTo>
                      <a:pt x="4604" y="556"/>
                      <a:pt x="5096" y="739"/>
                      <a:pt x="5675" y="739"/>
                    </a:cubicBezTo>
                    <a:lnTo>
                      <a:pt x="5692" y="739"/>
                    </a:lnTo>
                    <a:cubicBezTo>
                      <a:pt x="6271" y="739"/>
                      <a:pt x="6706" y="591"/>
                      <a:pt x="7163" y="430"/>
                    </a:cubicBezTo>
                    <a:cubicBezTo>
                      <a:pt x="7450" y="321"/>
                      <a:pt x="7742" y="212"/>
                      <a:pt x="8068" y="156"/>
                    </a:cubicBezTo>
                    <a:cubicBezTo>
                      <a:pt x="8375" y="97"/>
                      <a:pt x="8653" y="72"/>
                      <a:pt x="8915" y="72"/>
                    </a:cubicBezTo>
                    <a:cubicBezTo>
                      <a:pt x="9623" y="72"/>
                      <a:pt x="10206" y="261"/>
                      <a:pt x="10896" y="500"/>
                    </a:cubicBezTo>
                    <a:cubicBezTo>
                      <a:pt x="11022" y="556"/>
                      <a:pt x="11149" y="591"/>
                      <a:pt x="11297" y="648"/>
                    </a:cubicBezTo>
                    <a:lnTo>
                      <a:pt x="11314" y="608"/>
                    </a:lnTo>
                    <a:cubicBezTo>
                      <a:pt x="11166" y="556"/>
                      <a:pt x="11022" y="521"/>
                      <a:pt x="10896" y="465"/>
                    </a:cubicBezTo>
                    <a:cubicBezTo>
                      <a:pt x="10199" y="237"/>
                      <a:pt x="9611" y="39"/>
                      <a:pt x="8892" y="39"/>
                    </a:cubicBezTo>
                    <a:cubicBezTo>
                      <a:pt x="8637" y="39"/>
                      <a:pt x="8366" y="64"/>
                      <a:pt x="8068" y="121"/>
                    </a:cubicBezTo>
                    <a:cubicBezTo>
                      <a:pt x="7724" y="173"/>
                      <a:pt x="7433" y="282"/>
                      <a:pt x="7141" y="391"/>
                    </a:cubicBezTo>
                    <a:cubicBezTo>
                      <a:pt x="6689" y="556"/>
                      <a:pt x="6253" y="700"/>
                      <a:pt x="5692" y="700"/>
                    </a:cubicBezTo>
                    <a:lnTo>
                      <a:pt x="5675" y="700"/>
                    </a:lnTo>
                    <a:cubicBezTo>
                      <a:pt x="5096" y="700"/>
                      <a:pt x="4622" y="521"/>
                      <a:pt x="4169" y="356"/>
                    </a:cubicBezTo>
                    <a:cubicBezTo>
                      <a:pt x="3751" y="212"/>
                      <a:pt x="3334" y="47"/>
                      <a:pt x="2846" y="12"/>
                    </a:cubicBezTo>
                    <a:cubicBezTo>
                      <a:pt x="2763" y="4"/>
                      <a:pt x="2678" y="1"/>
                      <a:pt x="25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5"/>
              <p:cNvSpPr/>
              <p:nvPr/>
            </p:nvSpPr>
            <p:spPr>
              <a:xfrm>
                <a:off x="7843075" y="2879165"/>
                <a:ext cx="813685" cy="2130487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9447" extrusionOk="0">
                    <a:moveTo>
                      <a:pt x="35" y="0"/>
                    </a:moveTo>
                    <a:lnTo>
                      <a:pt x="1" y="18"/>
                    </a:lnTo>
                    <a:cubicBezTo>
                      <a:pt x="997" y="2920"/>
                      <a:pt x="2137" y="5840"/>
                      <a:pt x="3264" y="8668"/>
                    </a:cubicBezTo>
                    <a:lnTo>
                      <a:pt x="3573" y="9447"/>
                    </a:lnTo>
                    <a:lnTo>
                      <a:pt x="3608" y="9429"/>
                    </a:lnTo>
                    <a:lnTo>
                      <a:pt x="3299" y="8646"/>
                    </a:lnTo>
                    <a:cubicBezTo>
                      <a:pt x="2176" y="5818"/>
                      <a:pt x="1032" y="2902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5"/>
              <p:cNvSpPr/>
              <p:nvPr/>
            </p:nvSpPr>
            <p:spPr>
              <a:xfrm>
                <a:off x="7707764" y="2837895"/>
                <a:ext cx="707690" cy="2171758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9630" extrusionOk="0">
                    <a:moveTo>
                      <a:pt x="0" y="0"/>
                    </a:moveTo>
                    <a:cubicBezTo>
                      <a:pt x="1127" y="3699"/>
                      <a:pt x="2123" y="6745"/>
                      <a:pt x="3103" y="9630"/>
                    </a:cubicBezTo>
                    <a:lnTo>
                      <a:pt x="3137" y="9630"/>
                    </a:lnTo>
                    <a:cubicBezTo>
                      <a:pt x="2158" y="6745"/>
                      <a:pt x="1162" y="3682"/>
                      <a:pt x="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65"/>
              <p:cNvSpPr/>
              <p:nvPr/>
            </p:nvSpPr>
            <p:spPr>
              <a:xfrm>
                <a:off x="7569295" y="2809480"/>
                <a:ext cx="608685" cy="2200173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9756" extrusionOk="0">
                    <a:moveTo>
                      <a:pt x="35" y="0"/>
                    </a:moveTo>
                    <a:lnTo>
                      <a:pt x="1" y="18"/>
                    </a:lnTo>
                    <a:cubicBezTo>
                      <a:pt x="379" y="1340"/>
                      <a:pt x="723" y="2685"/>
                      <a:pt x="1088" y="3973"/>
                    </a:cubicBezTo>
                    <a:cubicBezTo>
                      <a:pt x="1576" y="5857"/>
                      <a:pt x="2102" y="7815"/>
                      <a:pt x="2663" y="9756"/>
                    </a:cubicBezTo>
                    <a:lnTo>
                      <a:pt x="2698" y="9756"/>
                    </a:lnTo>
                    <a:cubicBezTo>
                      <a:pt x="2137" y="7815"/>
                      <a:pt x="1610" y="5857"/>
                      <a:pt x="1106" y="3951"/>
                    </a:cubicBezTo>
                    <a:cubicBezTo>
                      <a:pt x="762" y="2668"/>
                      <a:pt x="414" y="1323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65"/>
              <p:cNvSpPr/>
              <p:nvPr/>
            </p:nvSpPr>
            <p:spPr>
              <a:xfrm>
                <a:off x="7433984" y="2809480"/>
                <a:ext cx="503592" cy="2138381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82" extrusionOk="0">
                    <a:moveTo>
                      <a:pt x="0" y="0"/>
                    </a:moveTo>
                    <a:cubicBezTo>
                      <a:pt x="144" y="635"/>
                      <a:pt x="361" y="1232"/>
                      <a:pt x="579" y="1815"/>
                    </a:cubicBezTo>
                    <a:cubicBezTo>
                      <a:pt x="870" y="2611"/>
                      <a:pt x="1162" y="3429"/>
                      <a:pt x="1288" y="4260"/>
                    </a:cubicBezTo>
                    <a:cubicBezTo>
                      <a:pt x="1362" y="4660"/>
                      <a:pt x="1414" y="5061"/>
                      <a:pt x="1488" y="5457"/>
                    </a:cubicBezTo>
                    <a:cubicBezTo>
                      <a:pt x="1688" y="6819"/>
                      <a:pt x="1884" y="8124"/>
                      <a:pt x="2193" y="9482"/>
                    </a:cubicBezTo>
                    <a:lnTo>
                      <a:pt x="2232" y="9482"/>
                    </a:lnTo>
                    <a:cubicBezTo>
                      <a:pt x="1923" y="8107"/>
                      <a:pt x="1723" y="6819"/>
                      <a:pt x="1523" y="5439"/>
                    </a:cubicBezTo>
                    <a:cubicBezTo>
                      <a:pt x="1449" y="5061"/>
                      <a:pt x="1397" y="4660"/>
                      <a:pt x="1323" y="4260"/>
                    </a:cubicBezTo>
                    <a:cubicBezTo>
                      <a:pt x="1197" y="3407"/>
                      <a:pt x="905" y="2594"/>
                      <a:pt x="618" y="1815"/>
                    </a:cubicBezTo>
                    <a:cubicBezTo>
                      <a:pt x="400" y="1214"/>
                      <a:pt x="183" y="618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5"/>
              <p:cNvSpPr/>
              <p:nvPr/>
            </p:nvSpPr>
            <p:spPr>
              <a:xfrm>
                <a:off x="7290554" y="2822109"/>
                <a:ext cx="413383" cy="206486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9156" extrusionOk="0">
                    <a:moveTo>
                      <a:pt x="1" y="1"/>
                    </a:moveTo>
                    <a:cubicBezTo>
                      <a:pt x="127" y="614"/>
                      <a:pt x="327" y="1197"/>
                      <a:pt x="527" y="1776"/>
                    </a:cubicBezTo>
                    <a:cubicBezTo>
                      <a:pt x="780" y="2481"/>
                      <a:pt x="1054" y="3208"/>
                      <a:pt x="1145" y="3969"/>
                    </a:cubicBezTo>
                    <a:cubicBezTo>
                      <a:pt x="1215" y="4548"/>
                      <a:pt x="1289" y="5166"/>
                      <a:pt x="1345" y="5744"/>
                    </a:cubicBezTo>
                    <a:cubicBezTo>
                      <a:pt x="1471" y="6854"/>
                      <a:pt x="1580" y="8011"/>
                      <a:pt x="1798" y="9156"/>
                    </a:cubicBezTo>
                    <a:lnTo>
                      <a:pt x="1833" y="9138"/>
                    </a:lnTo>
                    <a:cubicBezTo>
                      <a:pt x="1615" y="7994"/>
                      <a:pt x="1506" y="6854"/>
                      <a:pt x="1380" y="5727"/>
                    </a:cubicBezTo>
                    <a:cubicBezTo>
                      <a:pt x="1324" y="5148"/>
                      <a:pt x="1254" y="4548"/>
                      <a:pt x="1180" y="3952"/>
                    </a:cubicBezTo>
                    <a:cubicBezTo>
                      <a:pt x="1089" y="3208"/>
                      <a:pt x="819" y="2464"/>
                      <a:pt x="562" y="1759"/>
                    </a:cubicBezTo>
                    <a:cubicBezTo>
                      <a:pt x="366" y="1176"/>
                      <a:pt x="166" y="597"/>
                      <a:pt x="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5"/>
              <p:cNvSpPr/>
              <p:nvPr/>
            </p:nvSpPr>
            <p:spPr>
              <a:xfrm>
                <a:off x="7152311" y="2858417"/>
                <a:ext cx="314153" cy="200419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8887" extrusionOk="0">
                    <a:moveTo>
                      <a:pt x="35" y="1"/>
                    </a:moveTo>
                    <a:lnTo>
                      <a:pt x="0" y="18"/>
                    </a:lnTo>
                    <a:cubicBezTo>
                      <a:pt x="87" y="619"/>
                      <a:pt x="270" y="1215"/>
                      <a:pt x="435" y="1798"/>
                    </a:cubicBezTo>
                    <a:cubicBezTo>
                      <a:pt x="631" y="2503"/>
                      <a:pt x="831" y="3212"/>
                      <a:pt x="905" y="3934"/>
                    </a:cubicBezTo>
                    <a:cubicBezTo>
                      <a:pt x="957" y="4552"/>
                      <a:pt x="1014" y="5205"/>
                      <a:pt x="1049" y="5823"/>
                    </a:cubicBezTo>
                    <a:cubicBezTo>
                      <a:pt x="1123" y="6837"/>
                      <a:pt x="1214" y="7868"/>
                      <a:pt x="1358" y="8886"/>
                    </a:cubicBezTo>
                    <a:lnTo>
                      <a:pt x="1393" y="8869"/>
                    </a:lnTo>
                    <a:cubicBezTo>
                      <a:pt x="1249" y="7868"/>
                      <a:pt x="1158" y="6819"/>
                      <a:pt x="1088" y="5823"/>
                    </a:cubicBezTo>
                    <a:cubicBezTo>
                      <a:pt x="1049" y="5205"/>
                      <a:pt x="997" y="4552"/>
                      <a:pt x="940" y="3934"/>
                    </a:cubicBezTo>
                    <a:cubicBezTo>
                      <a:pt x="870" y="3212"/>
                      <a:pt x="670" y="2485"/>
                      <a:pt x="470" y="1798"/>
                    </a:cubicBezTo>
                    <a:cubicBezTo>
                      <a:pt x="305" y="1215"/>
                      <a:pt x="126" y="601"/>
                      <a:pt x="3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5"/>
              <p:cNvSpPr/>
              <p:nvPr/>
            </p:nvSpPr>
            <p:spPr>
              <a:xfrm>
                <a:off x="7012940" y="2907580"/>
                <a:ext cx="216953" cy="2000137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869" extrusionOk="0">
                    <a:moveTo>
                      <a:pt x="0" y="0"/>
                    </a:moveTo>
                    <a:cubicBezTo>
                      <a:pt x="53" y="562"/>
                      <a:pt x="161" y="1162"/>
                      <a:pt x="270" y="1723"/>
                    </a:cubicBezTo>
                    <a:cubicBezTo>
                      <a:pt x="418" y="2520"/>
                      <a:pt x="579" y="3355"/>
                      <a:pt x="596" y="4151"/>
                    </a:cubicBezTo>
                    <a:cubicBezTo>
                      <a:pt x="596" y="4460"/>
                      <a:pt x="579" y="4787"/>
                      <a:pt x="544" y="5096"/>
                    </a:cubicBezTo>
                    <a:cubicBezTo>
                      <a:pt x="509" y="5531"/>
                      <a:pt x="470" y="6001"/>
                      <a:pt x="544" y="6475"/>
                    </a:cubicBezTo>
                    <a:cubicBezTo>
                      <a:pt x="579" y="6710"/>
                      <a:pt x="618" y="6928"/>
                      <a:pt x="670" y="7180"/>
                    </a:cubicBezTo>
                    <a:cubicBezTo>
                      <a:pt x="762" y="7741"/>
                      <a:pt x="871" y="8324"/>
                      <a:pt x="923" y="8868"/>
                    </a:cubicBezTo>
                    <a:lnTo>
                      <a:pt x="962" y="8868"/>
                    </a:lnTo>
                    <a:cubicBezTo>
                      <a:pt x="905" y="8324"/>
                      <a:pt x="797" y="7741"/>
                      <a:pt x="688" y="7163"/>
                    </a:cubicBezTo>
                    <a:cubicBezTo>
                      <a:pt x="653" y="6928"/>
                      <a:pt x="618" y="6693"/>
                      <a:pt x="579" y="6475"/>
                    </a:cubicBezTo>
                    <a:cubicBezTo>
                      <a:pt x="509" y="6001"/>
                      <a:pt x="544" y="5531"/>
                      <a:pt x="579" y="5096"/>
                    </a:cubicBezTo>
                    <a:cubicBezTo>
                      <a:pt x="618" y="4787"/>
                      <a:pt x="636" y="4460"/>
                      <a:pt x="636" y="4151"/>
                    </a:cubicBezTo>
                    <a:cubicBezTo>
                      <a:pt x="618" y="3338"/>
                      <a:pt x="453" y="2520"/>
                      <a:pt x="309" y="1706"/>
                    </a:cubicBezTo>
                    <a:cubicBezTo>
                      <a:pt x="200" y="1145"/>
                      <a:pt x="92" y="562"/>
                      <a:pt x="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5"/>
              <p:cNvSpPr/>
              <p:nvPr/>
            </p:nvSpPr>
            <p:spPr>
              <a:xfrm>
                <a:off x="6869736" y="2944791"/>
                <a:ext cx="122684" cy="203148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9008" extrusionOk="0">
                    <a:moveTo>
                      <a:pt x="17" y="1"/>
                    </a:moveTo>
                    <a:cubicBezTo>
                      <a:pt x="57" y="523"/>
                      <a:pt x="109" y="1049"/>
                      <a:pt x="165" y="1576"/>
                    </a:cubicBezTo>
                    <a:cubicBezTo>
                      <a:pt x="252" y="2520"/>
                      <a:pt x="361" y="3499"/>
                      <a:pt x="309" y="4422"/>
                    </a:cubicBezTo>
                    <a:cubicBezTo>
                      <a:pt x="292" y="4713"/>
                      <a:pt x="235" y="5005"/>
                      <a:pt x="183" y="5257"/>
                    </a:cubicBezTo>
                    <a:cubicBezTo>
                      <a:pt x="91" y="5727"/>
                      <a:pt x="0" y="6179"/>
                      <a:pt x="91" y="6689"/>
                    </a:cubicBezTo>
                    <a:cubicBezTo>
                      <a:pt x="144" y="6871"/>
                      <a:pt x="183" y="7071"/>
                      <a:pt x="218" y="7250"/>
                    </a:cubicBezTo>
                    <a:cubicBezTo>
                      <a:pt x="344" y="7833"/>
                      <a:pt x="470" y="8412"/>
                      <a:pt x="509" y="9008"/>
                    </a:cubicBezTo>
                    <a:lnTo>
                      <a:pt x="544" y="9008"/>
                    </a:lnTo>
                    <a:cubicBezTo>
                      <a:pt x="509" y="8412"/>
                      <a:pt x="383" y="7811"/>
                      <a:pt x="252" y="7250"/>
                    </a:cubicBezTo>
                    <a:cubicBezTo>
                      <a:pt x="218" y="7050"/>
                      <a:pt x="183" y="6871"/>
                      <a:pt x="126" y="6671"/>
                    </a:cubicBezTo>
                    <a:cubicBezTo>
                      <a:pt x="35" y="6179"/>
                      <a:pt x="126" y="5727"/>
                      <a:pt x="218" y="5274"/>
                    </a:cubicBezTo>
                    <a:cubicBezTo>
                      <a:pt x="274" y="5005"/>
                      <a:pt x="326" y="4730"/>
                      <a:pt x="344" y="4439"/>
                    </a:cubicBezTo>
                    <a:cubicBezTo>
                      <a:pt x="400" y="3499"/>
                      <a:pt x="292" y="2520"/>
                      <a:pt x="200" y="1576"/>
                    </a:cubicBezTo>
                    <a:cubicBezTo>
                      <a:pt x="144" y="1049"/>
                      <a:pt x="91" y="505"/>
                      <a:pt x="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5"/>
              <p:cNvSpPr/>
              <p:nvPr/>
            </p:nvSpPr>
            <p:spPr>
              <a:xfrm>
                <a:off x="6624371" y="2956518"/>
                <a:ext cx="151326" cy="2053134"/>
              </a:xfrm>
              <a:custGeom>
                <a:avLst/>
                <a:gdLst/>
                <a:ahLst/>
                <a:cxnLst/>
                <a:rect l="l" t="t" r="r" b="b"/>
                <a:pathLst>
                  <a:path w="671" h="9104" extrusionOk="0">
                    <a:moveTo>
                      <a:pt x="492" y="1"/>
                    </a:moveTo>
                    <a:cubicBezTo>
                      <a:pt x="509" y="493"/>
                      <a:pt x="527" y="980"/>
                      <a:pt x="544" y="1472"/>
                    </a:cubicBezTo>
                    <a:cubicBezTo>
                      <a:pt x="579" y="2503"/>
                      <a:pt x="635" y="3573"/>
                      <a:pt x="509" y="4587"/>
                    </a:cubicBezTo>
                    <a:cubicBezTo>
                      <a:pt x="470" y="4844"/>
                      <a:pt x="383" y="5096"/>
                      <a:pt x="292" y="5349"/>
                    </a:cubicBezTo>
                    <a:cubicBezTo>
                      <a:pt x="144" y="5784"/>
                      <a:pt x="0" y="6236"/>
                      <a:pt x="144" y="6711"/>
                    </a:cubicBezTo>
                    <a:cubicBezTo>
                      <a:pt x="383" y="7489"/>
                      <a:pt x="527" y="8177"/>
                      <a:pt x="527" y="9104"/>
                    </a:cubicBezTo>
                    <a:lnTo>
                      <a:pt x="562" y="9104"/>
                    </a:lnTo>
                    <a:cubicBezTo>
                      <a:pt x="562" y="8177"/>
                      <a:pt x="418" y="7489"/>
                      <a:pt x="183" y="6693"/>
                    </a:cubicBezTo>
                    <a:cubicBezTo>
                      <a:pt x="35" y="6236"/>
                      <a:pt x="183" y="5801"/>
                      <a:pt x="327" y="5366"/>
                    </a:cubicBezTo>
                    <a:cubicBezTo>
                      <a:pt x="418" y="5114"/>
                      <a:pt x="509" y="4861"/>
                      <a:pt x="544" y="4587"/>
                    </a:cubicBezTo>
                    <a:cubicBezTo>
                      <a:pt x="670" y="3573"/>
                      <a:pt x="618" y="2503"/>
                      <a:pt x="579" y="1472"/>
                    </a:cubicBezTo>
                    <a:cubicBezTo>
                      <a:pt x="562" y="980"/>
                      <a:pt x="544" y="493"/>
                      <a:pt x="52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5"/>
              <p:cNvSpPr/>
              <p:nvPr/>
            </p:nvSpPr>
            <p:spPr>
              <a:xfrm>
                <a:off x="6440799" y="2939829"/>
                <a:ext cx="167112" cy="203261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13" extrusionOk="0">
                    <a:moveTo>
                      <a:pt x="705" y="1"/>
                    </a:moveTo>
                    <a:cubicBezTo>
                      <a:pt x="688" y="475"/>
                      <a:pt x="671" y="963"/>
                      <a:pt x="671" y="1437"/>
                    </a:cubicBezTo>
                    <a:cubicBezTo>
                      <a:pt x="671" y="2433"/>
                      <a:pt x="671" y="3465"/>
                      <a:pt x="470" y="4461"/>
                    </a:cubicBezTo>
                    <a:cubicBezTo>
                      <a:pt x="436" y="4718"/>
                      <a:pt x="362" y="4935"/>
                      <a:pt x="288" y="5170"/>
                    </a:cubicBezTo>
                    <a:cubicBezTo>
                      <a:pt x="144" y="5640"/>
                      <a:pt x="1" y="6093"/>
                      <a:pt x="127" y="6602"/>
                    </a:cubicBezTo>
                    <a:cubicBezTo>
                      <a:pt x="327" y="7472"/>
                      <a:pt x="327" y="8268"/>
                      <a:pt x="288" y="9012"/>
                    </a:cubicBezTo>
                    <a:lnTo>
                      <a:pt x="327" y="9012"/>
                    </a:lnTo>
                    <a:cubicBezTo>
                      <a:pt x="362" y="8268"/>
                      <a:pt x="362" y="7472"/>
                      <a:pt x="162" y="6602"/>
                    </a:cubicBezTo>
                    <a:cubicBezTo>
                      <a:pt x="35" y="6093"/>
                      <a:pt x="179" y="5640"/>
                      <a:pt x="327" y="5170"/>
                    </a:cubicBezTo>
                    <a:cubicBezTo>
                      <a:pt x="396" y="4953"/>
                      <a:pt x="470" y="4718"/>
                      <a:pt x="505" y="4483"/>
                    </a:cubicBezTo>
                    <a:cubicBezTo>
                      <a:pt x="705" y="3482"/>
                      <a:pt x="705" y="2433"/>
                      <a:pt x="705" y="1437"/>
                    </a:cubicBezTo>
                    <a:cubicBezTo>
                      <a:pt x="705" y="963"/>
                      <a:pt x="705" y="475"/>
                      <a:pt x="7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5"/>
              <p:cNvSpPr/>
              <p:nvPr/>
            </p:nvSpPr>
            <p:spPr>
              <a:xfrm>
                <a:off x="6269179" y="2903521"/>
                <a:ext cx="200264" cy="198750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13" extrusionOk="0">
                    <a:moveTo>
                      <a:pt x="849" y="1"/>
                    </a:moveTo>
                    <a:cubicBezTo>
                      <a:pt x="814" y="379"/>
                      <a:pt x="779" y="762"/>
                      <a:pt x="762" y="1141"/>
                    </a:cubicBezTo>
                    <a:cubicBezTo>
                      <a:pt x="670" y="2159"/>
                      <a:pt x="596" y="3230"/>
                      <a:pt x="361" y="4243"/>
                    </a:cubicBezTo>
                    <a:cubicBezTo>
                      <a:pt x="144" y="5205"/>
                      <a:pt x="126" y="6184"/>
                      <a:pt x="87" y="7124"/>
                    </a:cubicBezTo>
                    <a:cubicBezTo>
                      <a:pt x="70" y="7668"/>
                      <a:pt x="52" y="8251"/>
                      <a:pt x="0" y="8812"/>
                    </a:cubicBezTo>
                    <a:lnTo>
                      <a:pt x="35" y="8812"/>
                    </a:lnTo>
                    <a:cubicBezTo>
                      <a:pt x="87" y="8251"/>
                      <a:pt x="109" y="7668"/>
                      <a:pt x="126" y="7124"/>
                    </a:cubicBezTo>
                    <a:cubicBezTo>
                      <a:pt x="161" y="6184"/>
                      <a:pt x="178" y="5222"/>
                      <a:pt x="396" y="4243"/>
                    </a:cubicBezTo>
                    <a:cubicBezTo>
                      <a:pt x="631" y="3230"/>
                      <a:pt x="705" y="2177"/>
                      <a:pt x="796" y="1141"/>
                    </a:cubicBezTo>
                    <a:cubicBezTo>
                      <a:pt x="814" y="780"/>
                      <a:pt x="849" y="379"/>
                      <a:pt x="8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5"/>
              <p:cNvSpPr/>
              <p:nvPr/>
            </p:nvSpPr>
            <p:spPr>
              <a:xfrm>
                <a:off x="6031708" y="2854583"/>
                <a:ext cx="298366" cy="19951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8847" extrusionOk="0">
                    <a:moveTo>
                      <a:pt x="1288" y="0"/>
                    </a:moveTo>
                    <a:cubicBezTo>
                      <a:pt x="1271" y="161"/>
                      <a:pt x="1231" y="344"/>
                      <a:pt x="1214" y="509"/>
                    </a:cubicBezTo>
                    <a:cubicBezTo>
                      <a:pt x="1031" y="1684"/>
                      <a:pt x="870" y="2920"/>
                      <a:pt x="544" y="4117"/>
                    </a:cubicBezTo>
                    <a:cubicBezTo>
                      <a:pt x="292" y="5078"/>
                      <a:pt x="235" y="6057"/>
                      <a:pt x="161" y="7015"/>
                    </a:cubicBezTo>
                    <a:cubicBezTo>
                      <a:pt x="126" y="7615"/>
                      <a:pt x="91" y="8233"/>
                      <a:pt x="0" y="8829"/>
                    </a:cubicBezTo>
                    <a:lnTo>
                      <a:pt x="35" y="8846"/>
                    </a:lnTo>
                    <a:cubicBezTo>
                      <a:pt x="126" y="8233"/>
                      <a:pt x="161" y="7615"/>
                      <a:pt x="200" y="7015"/>
                    </a:cubicBezTo>
                    <a:cubicBezTo>
                      <a:pt x="270" y="6075"/>
                      <a:pt x="326" y="5078"/>
                      <a:pt x="579" y="4117"/>
                    </a:cubicBezTo>
                    <a:cubicBezTo>
                      <a:pt x="905" y="2920"/>
                      <a:pt x="1070" y="1706"/>
                      <a:pt x="1249" y="509"/>
                    </a:cubicBezTo>
                    <a:cubicBezTo>
                      <a:pt x="1271" y="344"/>
                      <a:pt x="1305" y="183"/>
                      <a:pt x="13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5"/>
              <p:cNvSpPr/>
              <p:nvPr/>
            </p:nvSpPr>
            <p:spPr>
              <a:xfrm>
                <a:off x="5794011" y="2813313"/>
                <a:ext cx="396694" cy="208155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9230" extrusionOk="0">
                    <a:moveTo>
                      <a:pt x="1724" y="1"/>
                    </a:moveTo>
                    <a:cubicBezTo>
                      <a:pt x="1180" y="2759"/>
                      <a:pt x="636" y="5675"/>
                      <a:pt x="1" y="9212"/>
                    </a:cubicBezTo>
                    <a:lnTo>
                      <a:pt x="40" y="9230"/>
                    </a:lnTo>
                    <a:cubicBezTo>
                      <a:pt x="671" y="5675"/>
                      <a:pt x="1215" y="2759"/>
                      <a:pt x="17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5"/>
              <p:cNvSpPr/>
              <p:nvPr/>
            </p:nvSpPr>
            <p:spPr>
              <a:xfrm>
                <a:off x="5561501" y="2797527"/>
                <a:ext cx="490962" cy="215439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9553" extrusionOk="0">
                    <a:moveTo>
                      <a:pt x="2137" y="1"/>
                    </a:moveTo>
                    <a:cubicBezTo>
                      <a:pt x="1541" y="2520"/>
                      <a:pt x="1015" y="4914"/>
                      <a:pt x="453" y="7468"/>
                    </a:cubicBezTo>
                    <a:cubicBezTo>
                      <a:pt x="310" y="8160"/>
                      <a:pt x="162" y="8847"/>
                      <a:pt x="1" y="9552"/>
                    </a:cubicBezTo>
                    <a:lnTo>
                      <a:pt x="36" y="9552"/>
                    </a:lnTo>
                    <a:cubicBezTo>
                      <a:pt x="179" y="8865"/>
                      <a:pt x="344" y="8177"/>
                      <a:pt x="488" y="7468"/>
                    </a:cubicBezTo>
                    <a:cubicBezTo>
                      <a:pt x="1049" y="4931"/>
                      <a:pt x="1576" y="2520"/>
                      <a:pt x="2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5"/>
              <p:cNvSpPr/>
              <p:nvPr/>
            </p:nvSpPr>
            <p:spPr>
              <a:xfrm>
                <a:off x="5324030" y="2809480"/>
                <a:ext cx="592899" cy="2196339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9739" extrusionOk="0">
                    <a:moveTo>
                      <a:pt x="2594" y="0"/>
                    </a:moveTo>
                    <a:cubicBezTo>
                      <a:pt x="2102" y="1706"/>
                      <a:pt x="1667" y="3407"/>
                      <a:pt x="1232" y="5061"/>
                    </a:cubicBezTo>
                    <a:cubicBezTo>
                      <a:pt x="854" y="6584"/>
                      <a:pt x="436" y="8159"/>
                      <a:pt x="1" y="9717"/>
                    </a:cubicBezTo>
                    <a:lnTo>
                      <a:pt x="36" y="9738"/>
                    </a:lnTo>
                    <a:cubicBezTo>
                      <a:pt x="471" y="8159"/>
                      <a:pt x="871" y="6584"/>
                      <a:pt x="1271" y="5061"/>
                    </a:cubicBezTo>
                    <a:cubicBezTo>
                      <a:pt x="1689" y="3407"/>
                      <a:pt x="2142" y="1706"/>
                      <a:pt x="2629" y="18"/>
                    </a:cubicBezTo>
                    <a:lnTo>
                      <a:pt x="2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5"/>
              <p:cNvSpPr/>
              <p:nvPr/>
            </p:nvSpPr>
            <p:spPr>
              <a:xfrm>
                <a:off x="5078665" y="2850524"/>
                <a:ext cx="700022" cy="2170856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9626" extrusionOk="0">
                    <a:moveTo>
                      <a:pt x="3064" y="1"/>
                    </a:moveTo>
                    <a:cubicBezTo>
                      <a:pt x="2412" y="1794"/>
                      <a:pt x="1868" y="3626"/>
                      <a:pt x="1324" y="5401"/>
                    </a:cubicBezTo>
                    <a:cubicBezTo>
                      <a:pt x="906" y="6798"/>
                      <a:pt x="471" y="8212"/>
                      <a:pt x="1" y="9626"/>
                    </a:cubicBezTo>
                    <a:lnTo>
                      <a:pt x="36" y="9626"/>
                    </a:lnTo>
                    <a:cubicBezTo>
                      <a:pt x="510" y="8229"/>
                      <a:pt x="945" y="6798"/>
                      <a:pt x="1363" y="5423"/>
                    </a:cubicBezTo>
                    <a:cubicBezTo>
                      <a:pt x="1907" y="3643"/>
                      <a:pt x="2451" y="1811"/>
                      <a:pt x="31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5"/>
              <p:cNvSpPr/>
              <p:nvPr/>
            </p:nvSpPr>
            <p:spPr>
              <a:xfrm>
                <a:off x="4841194" y="2899687"/>
                <a:ext cx="798124" cy="2125752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9426" extrusionOk="0">
                    <a:moveTo>
                      <a:pt x="3504" y="0"/>
                    </a:moveTo>
                    <a:cubicBezTo>
                      <a:pt x="2668" y="1902"/>
                      <a:pt x="1981" y="3860"/>
                      <a:pt x="1328" y="5766"/>
                    </a:cubicBezTo>
                    <a:cubicBezTo>
                      <a:pt x="910" y="6963"/>
                      <a:pt x="475" y="8194"/>
                      <a:pt x="1" y="9408"/>
                    </a:cubicBezTo>
                    <a:lnTo>
                      <a:pt x="40" y="9425"/>
                    </a:lnTo>
                    <a:cubicBezTo>
                      <a:pt x="510" y="8211"/>
                      <a:pt x="945" y="6963"/>
                      <a:pt x="1363" y="5766"/>
                    </a:cubicBezTo>
                    <a:cubicBezTo>
                      <a:pt x="2016" y="3877"/>
                      <a:pt x="2703" y="1919"/>
                      <a:pt x="3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7" name="Google Shape;3527;p65"/>
            <p:cNvSpPr/>
            <p:nvPr/>
          </p:nvSpPr>
          <p:spPr>
            <a:xfrm>
              <a:off x="7740675" y="1448000"/>
              <a:ext cx="192600" cy="19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5"/>
            <p:cNvSpPr/>
            <p:nvPr/>
          </p:nvSpPr>
          <p:spPr>
            <a:xfrm rot="5807906">
              <a:off x="6551024" y="517729"/>
              <a:ext cx="1031452" cy="1031452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9" name="Google Shape;3529;p65"/>
            <p:cNvGrpSpPr/>
            <p:nvPr/>
          </p:nvGrpSpPr>
          <p:grpSpPr>
            <a:xfrm>
              <a:off x="5922618" y="1128595"/>
              <a:ext cx="623386" cy="646336"/>
              <a:chOff x="3948618" y="3970418"/>
              <a:chExt cx="623386" cy="646336"/>
            </a:xfrm>
          </p:grpSpPr>
          <p:sp>
            <p:nvSpPr>
              <p:cNvPr id="3530" name="Google Shape;3530;p65"/>
              <p:cNvSpPr/>
              <p:nvPr/>
            </p:nvSpPr>
            <p:spPr>
              <a:xfrm>
                <a:off x="3948618" y="4119997"/>
                <a:ext cx="25774" cy="3589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5" extrusionOk="0">
                    <a:moveTo>
                      <a:pt x="218" y="0"/>
                    </a:moveTo>
                    <a:lnTo>
                      <a:pt x="35" y="161"/>
                    </a:lnTo>
                    <a:lnTo>
                      <a:pt x="1" y="252"/>
                    </a:lnTo>
                    <a:lnTo>
                      <a:pt x="53" y="30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5"/>
              <p:cNvSpPr/>
              <p:nvPr/>
            </p:nvSpPr>
            <p:spPr>
              <a:xfrm>
                <a:off x="3982983" y="4008784"/>
                <a:ext cx="102506" cy="18147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542" extrusionOk="0">
                    <a:moveTo>
                      <a:pt x="870" y="1"/>
                    </a:moveTo>
                    <a:lnTo>
                      <a:pt x="688" y="162"/>
                    </a:lnTo>
                    <a:lnTo>
                      <a:pt x="0" y="1489"/>
                    </a:lnTo>
                    <a:lnTo>
                      <a:pt x="52" y="1541"/>
                    </a:ln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5"/>
              <p:cNvSpPr/>
              <p:nvPr/>
            </p:nvSpPr>
            <p:spPr>
              <a:xfrm>
                <a:off x="4018759" y="3987365"/>
                <a:ext cx="126161" cy="23925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33" extrusionOk="0">
                    <a:moveTo>
                      <a:pt x="1019" y="0"/>
                    </a:moveTo>
                    <a:lnTo>
                      <a:pt x="1" y="1976"/>
                    </a:lnTo>
                    <a:lnTo>
                      <a:pt x="57" y="2032"/>
                    </a:lnTo>
                    <a:lnTo>
                      <a:pt x="1071" y="57"/>
                    </a:ln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5"/>
              <p:cNvSpPr/>
              <p:nvPr/>
            </p:nvSpPr>
            <p:spPr>
              <a:xfrm>
                <a:off x="3952737" y="4397031"/>
                <a:ext cx="38484" cy="6202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527" extrusionOk="0">
                    <a:moveTo>
                      <a:pt x="327" y="0"/>
                    </a:moveTo>
                    <a:lnTo>
                      <a:pt x="166" y="183"/>
                    </a:lnTo>
                    <a:lnTo>
                      <a:pt x="0" y="474"/>
                    </a:lnTo>
                    <a:lnTo>
                      <a:pt x="57" y="527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5"/>
              <p:cNvSpPr/>
              <p:nvPr/>
            </p:nvSpPr>
            <p:spPr>
              <a:xfrm>
                <a:off x="4055125" y="4023612"/>
                <a:ext cx="126161" cy="239376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34" extrusionOk="0">
                    <a:moveTo>
                      <a:pt x="1019" y="1"/>
                    </a:moveTo>
                    <a:lnTo>
                      <a:pt x="1" y="1976"/>
                    </a:lnTo>
                    <a:lnTo>
                      <a:pt x="57" y="2033"/>
                    </a:lnTo>
                    <a:lnTo>
                      <a:pt x="1071" y="58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5"/>
              <p:cNvSpPr/>
              <p:nvPr/>
            </p:nvSpPr>
            <p:spPr>
              <a:xfrm>
                <a:off x="3989102" y="4057977"/>
                <a:ext cx="226431" cy="435444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700" extrusionOk="0">
                    <a:moveTo>
                      <a:pt x="1867" y="0"/>
                    </a:moveTo>
                    <a:lnTo>
                      <a:pt x="853" y="1976"/>
                    </a:lnTo>
                    <a:lnTo>
                      <a:pt x="888" y="2011"/>
                    </a:lnTo>
                    <a:lnTo>
                      <a:pt x="797" y="2120"/>
                    </a:lnTo>
                    <a:lnTo>
                      <a:pt x="0" y="3643"/>
                    </a:lnTo>
                    <a:lnTo>
                      <a:pt x="57" y="3699"/>
                    </a:lnTo>
                    <a:lnTo>
                      <a:pt x="1924" y="53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5"/>
              <p:cNvSpPr/>
              <p:nvPr/>
            </p:nvSpPr>
            <p:spPr>
              <a:xfrm>
                <a:off x="4025468" y="4094342"/>
                <a:ext cx="226431" cy="435444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3700" extrusionOk="0">
                    <a:moveTo>
                      <a:pt x="1867" y="0"/>
                    </a:moveTo>
                    <a:lnTo>
                      <a:pt x="0" y="3642"/>
                    </a:lnTo>
                    <a:lnTo>
                      <a:pt x="53" y="3699"/>
                    </a:lnTo>
                    <a:lnTo>
                      <a:pt x="1924" y="53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5"/>
              <p:cNvSpPr/>
              <p:nvPr/>
            </p:nvSpPr>
            <p:spPr>
              <a:xfrm>
                <a:off x="4059714" y="4066215"/>
                <a:ext cx="264444" cy="497347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4226" extrusionOk="0">
                    <a:moveTo>
                      <a:pt x="2246" y="0"/>
                    </a:moveTo>
                    <a:lnTo>
                      <a:pt x="2068" y="165"/>
                    </a:lnTo>
                    <a:lnTo>
                      <a:pt x="1" y="4173"/>
                    </a:lnTo>
                    <a:lnTo>
                      <a:pt x="53" y="4225"/>
                    </a:lnTo>
                    <a:lnTo>
                      <a:pt x="22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5"/>
              <p:cNvSpPr/>
              <p:nvPr/>
            </p:nvSpPr>
            <p:spPr>
              <a:xfrm>
                <a:off x="4095609" y="3970418"/>
                <a:ext cx="328819" cy="62951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5349" extrusionOk="0">
                    <a:moveTo>
                      <a:pt x="2742" y="0"/>
                    </a:moveTo>
                    <a:lnTo>
                      <a:pt x="2703" y="35"/>
                    </a:lnTo>
                    <a:lnTo>
                      <a:pt x="0" y="5296"/>
                    </a:lnTo>
                    <a:lnTo>
                      <a:pt x="57" y="5348"/>
                    </a:lnTo>
                    <a:lnTo>
                      <a:pt x="2794" y="53"/>
                    </a:lnTo>
                    <a:lnTo>
                      <a:pt x="27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5"/>
              <p:cNvSpPr/>
              <p:nvPr/>
            </p:nvSpPr>
            <p:spPr>
              <a:xfrm>
                <a:off x="4151392" y="4004665"/>
                <a:ext cx="307400" cy="58443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4966" extrusionOk="0">
                    <a:moveTo>
                      <a:pt x="2555" y="1"/>
                    </a:moveTo>
                    <a:lnTo>
                      <a:pt x="1" y="4966"/>
                    </a:lnTo>
                    <a:lnTo>
                      <a:pt x="179" y="4805"/>
                    </a:lnTo>
                    <a:lnTo>
                      <a:pt x="2612" y="53"/>
                    </a:lnTo>
                    <a:lnTo>
                      <a:pt x="25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5"/>
              <p:cNvSpPr/>
              <p:nvPr/>
            </p:nvSpPr>
            <p:spPr>
              <a:xfrm>
                <a:off x="4262017" y="4040559"/>
                <a:ext cx="233139" cy="43791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721" extrusionOk="0">
                    <a:moveTo>
                      <a:pt x="1924" y="1"/>
                    </a:moveTo>
                    <a:lnTo>
                      <a:pt x="1" y="3721"/>
                    </a:lnTo>
                    <a:lnTo>
                      <a:pt x="75" y="3664"/>
                    </a:lnTo>
                    <a:lnTo>
                      <a:pt x="92" y="3699"/>
                    </a:lnTo>
                    <a:lnTo>
                      <a:pt x="1980" y="57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5"/>
              <p:cNvSpPr/>
              <p:nvPr/>
            </p:nvSpPr>
            <p:spPr>
              <a:xfrm>
                <a:off x="4302972" y="4076924"/>
                <a:ext cx="225960" cy="433325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682" extrusionOk="0">
                    <a:moveTo>
                      <a:pt x="1867" y="0"/>
                    </a:moveTo>
                    <a:lnTo>
                      <a:pt x="1" y="3629"/>
                    </a:lnTo>
                    <a:lnTo>
                      <a:pt x="53" y="3682"/>
                    </a:lnTo>
                    <a:lnTo>
                      <a:pt x="1920" y="40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5"/>
              <p:cNvSpPr/>
              <p:nvPr/>
            </p:nvSpPr>
            <p:spPr>
              <a:xfrm>
                <a:off x="4484327" y="4111289"/>
                <a:ext cx="80969" cy="14499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32" extrusionOk="0">
                    <a:moveTo>
                      <a:pt x="635" y="0"/>
                    </a:moveTo>
                    <a:lnTo>
                      <a:pt x="0" y="1231"/>
                    </a:lnTo>
                    <a:lnTo>
                      <a:pt x="161" y="1070"/>
                    </a:lnTo>
                    <a:lnTo>
                      <a:pt x="688" y="52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5"/>
              <p:cNvSpPr/>
              <p:nvPr/>
            </p:nvSpPr>
            <p:spPr>
              <a:xfrm>
                <a:off x="4338867" y="4307354"/>
                <a:ext cx="126043" cy="239259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2033" extrusionOk="0">
                    <a:moveTo>
                      <a:pt x="1019" y="1"/>
                    </a:moveTo>
                    <a:lnTo>
                      <a:pt x="0" y="1976"/>
                    </a:lnTo>
                    <a:lnTo>
                      <a:pt x="57" y="2033"/>
                    </a:lnTo>
                    <a:lnTo>
                      <a:pt x="1071" y="57"/>
                    </a:lnTo>
                    <a:lnTo>
                      <a:pt x="1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5"/>
              <p:cNvSpPr/>
              <p:nvPr/>
            </p:nvSpPr>
            <p:spPr>
              <a:xfrm>
                <a:off x="4373113" y="4343719"/>
                <a:ext cx="126161" cy="23725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16" extrusionOk="0">
                    <a:moveTo>
                      <a:pt x="1015" y="1"/>
                    </a:moveTo>
                    <a:lnTo>
                      <a:pt x="1" y="1959"/>
                    </a:lnTo>
                    <a:lnTo>
                      <a:pt x="57" y="2015"/>
                    </a:lnTo>
                    <a:lnTo>
                      <a:pt x="1071" y="57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5"/>
              <p:cNvSpPr/>
              <p:nvPr/>
            </p:nvSpPr>
            <p:spPr>
              <a:xfrm>
                <a:off x="4409479" y="4378084"/>
                <a:ext cx="126161" cy="23867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028" extrusionOk="0">
                    <a:moveTo>
                      <a:pt x="1015" y="0"/>
                    </a:moveTo>
                    <a:lnTo>
                      <a:pt x="1" y="1976"/>
                    </a:lnTo>
                    <a:lnTo>
                      <a:pt x="53" y="2028"/>
                    </a:lnTo>
                    <a:lnTo>
                      <a:pt x="1071" y="52"/>
                    </a:ln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5"/>
              <p:cNvSpPr/>
              <p:nvPr/>
            </p:nvSpPr>
            <p:spPr>
              <a:xfrm>
                <a:off x="4501156" y="4414331"/>
                <a:ext cx="70848" cy="12157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033" extrusionOk="0">
                    <a:moveTo>
                      <a:pt x="545" y="1"/>
                    </a:moveTo>
                    <a:lnTo>
                      <a:pt x="1" y="1032"/>
                    </a:lnTo>
                    <a:lnTo>
                      <a:pt x="183" y="871"/>
                    </a:lnTo>
                    <a:lnTo>
                      <a:pt x="601" y="53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7" name="Google Shape;3547;p65"/>
            <p:cNvGrpSpPr/>
            <p:nvPr/>
          </p:nvGrpSpPr>
          <p:grpSpPr>
            <a:xfrm>
              <a:off x="7469904" y="200458"/>
              <a:ext cx="1179125" cy="1047024"/>
              <a:chOff x="7595029" y="282856"/>
              <a:chExt cx="1179125" cy="1047024"/>
            </a:xfrm>
          </p:grpSpPr>
          <p:sp>
            <p:nvSpPr>
              <p:cNvPr id="3548" name="Google Shape;3548;p65"/>
              <p:cNvSpPr/>
              <p:nvPr/>
            </p:nvSpPr>
            <p:spPr>
              <a:xfrm>
                <a:off x="7595029" y="282856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27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5"/>
              <p:cNvSpPr/>
              <p:nvPr/>
            </p:nvSpPr>
            <p:spPr>
              <a:xfrm>
                <a:off x="7595029" y="282856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27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5"/>
              <p:cNvSpPr/>
              <p:nvPr/>
            </p:nvSpPr>
            <p:spPr>
              <a:xfrm>
                <a:off x="795021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53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5"/>
              <p:cNvSpPr/>
              <p:nvPr/>
            </p:nvSpPr>
            <p:spPr>
              <a:xfrm>
                <a:off x="795021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5"/>
              <p:cNvSpPr/>
              <p:nvPr/>
            </p:nvSpPr>
            <p:spPr>
              <a:xfrm>
                <a:off x="8303074" y="282856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854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5"/>
              <p:cNvSpPr/>
              <p:nvPr/>
            </p:nvSpPr>
            <p:spPr>
              <a:xfrm>
                <a:off x="8303074" y="282856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5"/>
              <p:cNvSpPr/>
              <p:nvPr/>
            </p:nvSpPr>
            <p:spPr>
              <a:xfrm>
                <a:off x="865605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10" y="87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5"/>
              <p:cNvSpPr/>
              <p:nvPr/>
            </p:nvSpPr>
            <p:spPr>
              <a:xfrm>
                <a:off x="8656059" y="282856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70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5"/>
              <p:cNvSpPr/>
              <p:nvPr/>
            </p:nvSpPr>
            <p:spPr>
              <a:xfrm>
                <a:off x="7595029" y="593407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27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5"/>
              <p:cNvSpPr/>
              <p:nvPr/>
            </p:nvSpPr>
            <p:spPr>
              <a:xfrm>
                <a:off x="7595029" y="593407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27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5"/>
              <p:cNvSpPr/>
              <p:nvPr/>
            </p:nvSpPr>
            <p:spPr>
              <a:xfrm>
                <a:off x="795021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53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5"/>
              <p:cNvSpPr/>
              <p:nvPr/>
            </p:nvSpPr>
            <p:spPr>
              <a:xfrm>
                <a:off x="795021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5"/>
              <p:cNvSpPr/>
              <p:nvPr/>
            </p:nvSpPr>
            <p:spPr>
              <a:xfrm>
                <a:off x="8303074" y="593407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854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5"/>
              <p:cNvSpPr/>
              <p:nvPr/>
            </p:nvSpPr>
            <p:spPr>
              <a:xfrm>
                <a:off x="8303074" y="593407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5"/>
              <p:cNvSpPr/>
              <p:nvPr/>
            </p:nvSpPr>
            <p:spPr>
              <a:xfrm>
                <a:off x="865605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7"/>
                    </a:lnTo>
                    <a:lnTo>
                      <a:pt x="871" y="905"/>
                    </a:lnTo>
                    <a:lnTo>
                      <a:pt x="910" y="85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5"/>
              <p:cNvSpPr/>
              <p:nvPr/>
            </p:nvSpPr>
            <p:spPr>
              <a:xfrm>
                <a:off x="8656059" y="593407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53"/>
                    </a:lnTo>
                    <a:lnTo>
                      <a:pt x="57" y="905"/>
                    </a:lnTo>
                    <a:lnTo>
                      <a:pt x="910" y="57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5"/>
              <p:cNvSpPr/>
              <p:nvPr/>
            </p:nvSpPr>
            <p:spPr>
              <a:xfrm>
                <a:off x="7595029" y="903959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71" y="906"/>
                    </a:lnTo>
                    <a:lnTo>
                      <a:pt x="927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5"/>
              <p:cNvSpPr/>
              <p:nvPr/>
            </p:nvSpPr>
            <p:spPr>
              <a:xfrm>
                <a:off x="7595029" y="903959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27" y="35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5"/>
              <p:cNvSpPr/>
              <p:nvPr/>
            </p:nvSpPr>
            <p:spPr>
              <a:xfrm>
                <a:off x="795021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53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5"/>
              <p:cNvSpPr/>
              <p:nvPr/>
            </p:nvSpPr>
            <p:spPr>
              <a:xfrm>
                <a:off x="795021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5"/>
              <p:cNvSpPr/>
              <p:nvPr/>
            </p:nvSpPr>
            <p:spPr>
              <a:xfrm>
                <a:off x="8303074" y="903959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1"/>
                    </a:moveTo>
                    <a:lnTo>
                      <a:pt x="1" y="35"/>
                    </a:lnTo>
                    <a:lnTo>
                      <a:pt x="854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5"/>
              <p:cNvSpPr/>
              <p:nvPr/>
            </p:nvSpPr>
            <p:spPr>
              <a:xfrm>
                <a:off x="8303074" y="903959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1"/>
                    </a:moveTo>
                    <a:lnTo>
                      <a:pt x="1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5"/>
              <p:cNvSpPr/>
              <p:nvPr/>
            </p:nvSpPr>
            <p:spPr>
              <a:xfrm>
                <a:off x="865605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1"/>
                    </a:moveTo>
                    <a:lnTo>
                      <a:pt x="0" y="35"/>
                    </a:lnTo>
                    <a:lnTo>
                      <a:pt x="871" y="906"/>
                    </a:lnTo>
                    <a:lnTo>
                      <a:pt x="910" y="853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5"/>
              <p:cNvSpPr/>
              <p:nvPr/>
            </p:nvSpPr>
            <p:spPr>
              <a:xfrm>
                <a:off x="8656059" y="903959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1"/>
                    </a:moveTo>
                    <a:lnTo>
                      <a:pt x="0" y="853"/>
                    </a:lnTo>
                    <a:lnTo>
                      <a:pt x="57" y="906"/>
                    </a:lnTo>
                    <a:lnTo>
                      <a:pt x="910" y="35"/>
                    </a:lnTo>
                    <a:lnTo>
                      <a:pt x="8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5"/>
              <p:cNvSpPr/>
              <p:nvPr/>
            </p:nvSpPr>
            <p:spPr>
              <a:xfrm>
                <a:off x="7595029" y="1212304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71" y="905"/>
                    </a:lnTo>
                    <a:lnTo>
                      <a:pt x="927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5"/>
              <p:cNvSpPr/>
              <p:nvPr/>
            </p:nvSpPr>
            <p:spPr>
              <a:xfrm>
                <a:off x="7595029" y="1212304"/>
                <a:ext cx="120431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28" h="906" extrusionOk="0">
                    <a:moveTo>
                      <a:pt x="871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27" y="5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5"/>
              <p:cNvSpPr/>
              <p:nvPr/>
            </p:nvSpPr>
            <p:spPr>
              <a:xfrm>
                <a:off x="795021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53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5"/>
              <p:cNvSpPr/>
              <p:nvPr/>
            </p:nvSpPr>
            <p:spPr>
              <a:xfrm>
                <a:off x="795021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53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5"/>
              <p:cNvSpPr/>
              <p:nvPr/>
            </p:nvSpPr>
            <p:spPr>
              <a:xfrm>
                <a:off x="8303074" y="1212304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57" y="0"/>
                    </a:moveTo>
                    <a:lnTo>
                      <a:pt x="1" y="53"/>
                    </a:lnTo>
                    <a:lnTo>
                      <a:pt x="854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5"/>
              <p:cNvSpPr/>
              <p:nvPr/>
            </p:nvSpPr>
            <p:spPr>
              <a:xfrm>
                <a:off x="8303074" y="1212304"/>
                <a:ext cx="11822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06" extrusionOk="0">
                    <a:moveTo>
                      <a:pt x="854" y="0"/>
                    </a:moveTo>
                    <a:lnTo>
                      <a:pt x="1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5"/>
              <p:cNvSpPr/>
              <p:nvPr/>
            </p:nvSpPr>
            <p:spPr>
              <a:xfrm>
                <a:off x="865605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57" y="0"/>
                    </a:moveTo>
                    <a:lnTo>
                      <a:pt x="0" y="53"/>
                    </a:lnTo>
                    <a:lnTo>
                      <a:pt x="871" y="905"/>
                    </a:lnTo>
                    <a:lnTo>
                      <a:pt x="910" y="87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5"/>
              <p:cNvSpPr/>
              <p:nvPr/>
            </p:nvSpPr>
            <p:spPr>
              <a:xfrm>
                <a:off x="8656059" y="1212304"/>
                <a:ext cx="118095" cy="11757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06" extrusionOk="0">
                    <a:moveTo>
                      <a:pt x="871" y="0"/>
                    </a:moveTo>
                    <a:lnTo>
                      <a:pt x="0" y="871"/>
                    </a:lnTo>
                    <a:lnTo>
                      <a:pt x="57" y="905"/>
                    </a:lnTo>
                    <a:lnTo>
                      <a:pt x="910" y="53"/>
                    </a:lnTo>
                    <a:lnTo>
                      <a:pt x="8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0" name="Google Shape;3580;p65"/>
            <p:cNvGrpSpPr/>
            <p:nvPr/>
          </p:nvGrpSpPr>
          <p:grpSpPr>
            <a:xfrm rot="-5400000">
              <a:off x="6397039" y="1594044"/>
              <a:ext cx="1339428" cy="646295"/>
              <a:chOff x="5747281" y="232051"/>
              <a:chExt cx="1696122" cy="818406"/>
            </a:xfrm>
          </p:grpSpPr>
          <p:sp>
            <p:nvSpPr>
              <p:cNvPr id="3581" name="Google Shape;3581;p65"/>
              <p:cNvSpPr/>
              <p:nvPr/>
            </p:nvSpPr>
            <p:spPr>
              <a:xfrm rot="5400000">
                <a:off x="5738550" y="240782"/>
                <a:ext cx="818406" cy="80094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2" extrusionOk="0">
                    <a:moveTo>
                      <a:pt x="1937" y="70"/>
                    </a:moveTo>
                    <a:cubicBezTo>
                      <a:pt x="2773" y="70"/>
                      <a:pt x="3443" y="744"/>
                      <a:pt x="3443" y="1575"/>
                    </a:cubicBezTo>
                    <a:lnTo>
                      <a:pt x="3443" y="1884"/>
                    </a:lnTo>
                    <a:cubicBezTo>
                      <a:pt x="3443" y="2702"/>
                      <a:pt x="2773" y="3372"/>
                      <a:pt x="1937" y="3372"/>
                    </a:cubicBezTo>
                    <a:lnTo>
                      <a:pt x="1559" y="3372"/>
                    </a:lnTo>
                    <a:cubicBezTo>
                      <a:pt x="741" y="3372"/>
                      <a:pt x="70" y="2702"/>
                      <a:pt x="70" y="1884"/>
                    </a:cubicBezTo>
                    <a:lnTo>
                      <a:pt x="70" y="1575"/>
                    </a:lnTo>
                    <a:cubicBezTo>
                      <a:pt x="70" y="744"/>
                      <a:pt x="741" y="70"/>
                      <a:pt x="1559" y="70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5"/>
                      <a:pt x="1" y="1575"/>
                    </a:cubicBezTo>
                    <a:lnTo>
                      <a:pt x="1" y="1884"/>
                    </a:lnTo>
                    <a:cubicBezTo>
                      <a:pt x="1" y="2737"/>
                      <a:pt x="688" y="3442"/>
                      <a:pt x="1559" y="3442"/>
                    </a:cubicBezTo>
                    <a:lnTo>
                      <a:pt x="1937" y="3442"/>
                    </a:lnTo>
                    <a:cubicBezTo>
                      <a:pt x="2807" y="3442"/>
                      <a:pt x="3517" y="2737"/>
                      <a:pt x="3517" y="1884"/>
                    </a:cubicBezTo>
                    <a:lnTo>
                      <a:pt x="3517" y="1575"/>
                    </a:lnTo>
                    <a:cubicBezTo>
                      <a:pt x="3517" y="705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5"/>
              <p:cNvSpPr/>
              <p:nvPr/>
            </p:nvSpPr>
            <p:spPr>
              <a:xfrm rot="5400000">
                <a:off x="5915747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5"/>
                      <a:pt x="3443" y="1558"/>
                    </a:cubicBezTo>
                    <a:lnTo>
                      <a:pt x="3443" y="1867"/>
                    </a:lnTo>
                    <a:cubicBezTo>
                      <a:pt x="3443" y="2703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703"/>
                      <a:pt x="70" y="1867"/>
                    </a:cubicBezTo>
                    <a:lnTo>
                      <a:pt x="70" y="1558"/>
                    </a:lnTo>
                    <a:cubicBezTo>
                      <a:pt x="70" y="745"/>
                      <a:pt x="741" y="70"/>
                      <a:pt x="1559" y="70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06"/>
                      <a:pt x="1" y="1558"/>
                    </a:cubicBezTo>
                    <a:lnTo>
                      <a:pt x="1" y="1867"/>
                    </a:lnTo>
                    <a:cubicBezTo>
                      <a:pt x="1" y="2738"/>
                      <a:pt x="688" y="3443"/>
                      <a:pt x="1559" y="3443"/>
                    </a:cubicBezTo>
                    <a:lnTo>
                      <a:pt x="1937" y="3443"/>
                    </a:lnTo>
                    <a:cubicBezTo>
                      <a:pt x="2807" y="3443"/>
                      <a:pt x="3517" y="2738"/>
                      <a:pt x="3517" y="1867"/>
                    </a:cubicBezTo>
                    <a:lnTo>
                      <a:pt x="3517" y="1558"/>
                    </a:lnTo>
                    <a:cubicBezTo>
                      <a:pt x="3517" y="706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5"/>
              <p:cNvSpPr/>
              <p:nvPr/>
            </p:nvSpPr>
            <p:spPr>
              <a:xfrm rot="5400000">
                <a:off x="6097017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1"/>
                      <a:pt x="3443" y="1576"/>
                    </a:cubicBezTo>
                    <a:lnTo>
                      <a:pt x="3443" y="1885"/>
                    </a:lnTo>
                    <a:cubicBezTo>
                      <a:pt x="3443" y="2699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699"/>
                      <a:pt x="70" y="1885"/>
                    </a:cubicBezTo>
                    <a:lnTo>
                      <a:pt x="70" y="1576"/>
                    </a:lnTo>
                    <a:cubicBezTo>
                      <a:pt x="70" y="741"/>
                      <a:pt x="741" y="70"/>
                      <a:pt x="1559" y="70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06"/>
                      <a:pt x="1" y="1576"/>
                    </a:cubicBezTo>
                    <a:lnTo>
                      <a:pt x="1" y="1885"/>
                    </a:lnTo>
                    <a:cubicBezTo>
                      <a:pt x="1" y="2738"/>
                      <a:pt x="688" y="3443"/>
                      <a:pt x="1559" y="3443"/>
                    </a:cubicBezTo>
                    <a:lnTo>
                      <a:pt x="1937" y="3443"/>
                    </a:lnTo>
                    <a:cubicBezTo>
                      <a:pt x="2807" y="3443"/>
                      <a:pt x="3517" y="2738"/>
                      <a:pt x="3517" y="1885"/>
                    </a:cubicBezTo>
                    <a:lnTo>
                      <a:pt x="3517" y="1576"/>
                    </a:lnTo>
                    <a:cubicBezTo>
                      <a:pt x="3517" y="706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5"/>
              <p:cNvSpPr/>
              <p:nvPr/>
            </p:nvSpPr>
            <p:spPr>
              <a:xfrm rot="5400000">
                <a:off x="6274098" y="240665"/>
                <a:ext cx="818406" cy="8011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3" extrusionOk="0">
                    <a:moveTo>
                      <a:pt x="1937" y="70"/>
                    </a:moveTo>
                    <a:cubicBezTo>
                      <a:pt x="2773" y="70"/>
                      <a:pt x="3443" y="740"/>
                      <a:pt x="3443" y="1558"/>
                    </a:cubicBezTo>
                    <a:lnTo>
                      <a:pt x="3443" y="1867"/>
                    </a:lnTo>
                    <a:cubicBezTo>
                      <a:pt x="3443" y="2698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698"/>
                      <a:pt x="70" y="1867"/>
                    </a:cubicBezTo>
                    <a:lnTo>
                      <a:pt x="70" y="1558"/>
                    </a:lnTo>
                    <a:cubicBezTo>
                      <a:pt x="70" y="740"/>
                      <a:pt x="741" y="70"/>
                      <a:pt x="1559" y="70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5"/>
                      <a:pt x="1" y="1558"/>
                    </a:cubicBezTo>
                    <a:lnTo>
                      <a:pt x="1" y="1867"/>
                    </a:lnTo>
                    <a:cubicBezTo>
                      <a:pt x="1" y="2737"/>
                      <a:pt x="688" y="3442"/>
                      <a:pt x="1559" y="3442"/>
                    </a:cubicBezTo>
                    <a:lnTo>
                      <a:pt x="1937" y="3442"/>
                    </a:lnTo>
                    <a:cubicBezTo>
                      <a:pt x="2807" y="3442"/>
                      <a:pt x="3517" y="2737"/>
                      <a:pt x="3517" y="1867"/>
                    </a:cubicBezTo>
                    <a:lnTo>
                      <a:pt x="3517" y="1558"/>
                    </a:lnTo>
                    <a:cubicBezTo>
                      <a:pt x="3517" y="705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5"/>
              <p:cNvSpPr/>
              <p:nvPr/>
            </p:nvSpPr>
            <p:spPr>
              <a:xfrm rot="5400000">
                <a:off x="6455832" y="240200"/>
                <a:ext cx="818406" cy="8021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7" extrusionOk="0">
                    <a:moveTo>
                      <a:pt x="1937" y="74"/>
                    </a:moveTo>
                    <a:cubicBezTo>
                      <a:pt x="2773" y="74"/>
                      <a:pt x="3443" y="744"/>
                      <a:pt x="3443" y="1580"/>
                    </a:cubicBezTo>
                    <a:lnTo>
                      <a:pt x="3443" y="1889"/>
                    </a:lnTo>
                    <a:cubicBezTo>
                      <a:pt x="3443" y="2702"/>
                      <a:pt x="2773" y="3372"/>
                      <a:pt x="1937" y="3372"/>
                    </a:cubicBezTo>
                    <a:lnTo>
                      <a:pt x="1559" y="3372"/>
                    </a:lnTo>
                    <a:cubicBezTo>
                      <a:pt x="741" y="3372"/>
                      <a:pt x="70" y="2702"/>
                      <a:pt x="70" y="1889"/>
                    </a:cubicBezTo>
                    <a:lnTo>
                      <a:pt x="70" y="1580"/>
                    </a:lnTo>
                    <a:cubicBezTo>
                      <a:pt x="70" y="744"/>
                      <a:pt x="741" y="74"/>
                      <a:pt x="1559" y="74"/>
                    </a:cubicBezTo>
                    <a:close/>
                    <a:moveTo>
                      <a:pt x="1559" y="0"/>
                    </a:moveTo>
                    <a:cubicBezTo>
                      <a:pt x="688" y="0"/>
                      <a:pt x="1" y="709"/>
                      <a:pt x="1" y="1580"/>
                    </a:cubicBezTo>
                    <a:lnTo>
                      <a:pt x="1" y="1889"/>
                    </a:lnTo>
                    <a:cubicBezTo>
                      <a:pt x="1" y="2741"/>
                      <a:pt x="688" y="3446"/>
                      <a:pt x="1559" y="3446"/>
                    </a:cubicBezTo>
                    <a:lnTo>
                      <a:pt x="1937" y="3446"/>
                    </a:lnTo>
                    <a:cubicBezTo>
                      <a:pt x="2807" y="3446"/>
                      <a:pt x="3517" y="2741"/>
                      <a:pt x="3517" y="1889"/>
                    </a:cubicBezTo>
                    <a:lnTo>
                      <a:pt x="3517" y="1580"/>
                    </a:lnTo>
                    <a:cubicBezTo>
                      <a:pt x="3517" y="709"/>
                      <a:pt x="2807" y="0"/>
                      <a:pt x="19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5"/>
              <p:cNvSpPr/>
              <p:nvPr/>
            </p:nvSpPr>
            <p:spPr>
              <a:xfrm rot="5400000">
                <a:off x="6633146" y="240200"/>
                <a:ext cx="818406" cy="8021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47" extrusionOk="0">
                    <a:moveTo>
                      <a:pt x="1937" y="75"/>
                    </a:moveTo>
                    <a:cubicBezTo>
                      <a:pt x="2773" y="75"/>
                      <a:pt x="3443" y="745"/>
                      <a:pt x="3443" y="1563"/>
                    </a:cubicBezTo>
                    <a:lnTo>
                      <a:pt x="3443" y="1872"/>
                    </a:lnTo>
                    <a:cubicBezTo>
                      <a:pt x="3443" y="2703"/>
                      <a:pt x="2773" y="3373"/>
                      <a:pt x="1937" y="3373"/>
                    </a:cubicBezTo>
                    <a:lnTo>
                      <a:pt x="1559" y="3373"/>
                    </a:lnTo>
                    <a:cubicBezTo>
                      <a:pt x="741" y="3373"/>
                      <a:pt x="70" y="2703"/>
                      <a:pt x="70" y="1872"/>
                    </a:cubicBezTo>
                    <a:lnTo>
                      <a:pt x="70" y="1563"/>
                    </a:lnTo>
                    <a:cubicBezTo>
                      <a:pt x="70" y="745"/>
                      <a:pt x="741" y="75"/>
                      <a:pt x="1559" y="75"/>
                    </a:cubicBezTo>
                    <a:close/>
                    <a:moveTo>
                      <a:pt x="1559" y="1"/>
                    </a:moveTo>
                    <a:cubicBezTo>
                      <a:pt x="688" y="1"/>
                      <a:pt x="1" y="710"/>
                      <a:pt x="1" y="1563"/>
                    </a:cubicBezTo>
                    <a:lnTo>
                      <a:pt x="1" y="1872"/>
                    </a:lnTo>
                    <a:cubicBezTo>
                      <a:pt x="1" y="2742"/>
                      <a:pt x="688" y="3447"/>
                      <a:pt x="1559" y="3447"/>
                    </a:cubicBezTo>
                    <a:lnTo>
                      <a:pt x="1937" y="3447"/>
                    </a:lnTo>
                    <a:cubicBezTo>
                      <a:pt x="2807" y="3447"/>
                      <a:pt x="3517" y="2742"/>
                      <a:pt x="3517" y="1872"/>
                    </a:cubicBezTo>
                    <a:lnTo>
                      <a:pt x="3517" y="1563"/>
                    </a:lnTo>
                    <a:cubicBezTo>
                      <a:pt x="3517" y="710"/>
                      <a:pt x="2807" y="1"/>
                      <a:pt x="19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87" name="Google Shape;3587;p65">
            <a:hlinkClick r:id=""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65">
            <a:hlinkClick r:id="rId3" action="ppaction://hlinksldjump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89" name="Google Shape;3589;p65">
            <a:hlinkClick r:id="rId4" action="ppaction://hlinksldjump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name="adj1" fmla="val 68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90" name="Google Shape;3590;p65">
            <a:hlinkClick r:id=""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name="adj1" fmla="val 11354"/>
              <a:gd name="adj2" fmla="val 10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481CD9F-29C9-33BB-79BD-20539C9E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441" y="187511"/>
            <a:ext cx="3848700" cy="398100"/>
          </a:xfrm>
        </p:spPr>
        <p:txBody>
          <a:bodyPr/>
          <a:lstStyle/>
          <a:p>
            <a:r>
              <a:rPr lang="it-IT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Action </a:t>
            </a:r>
            <a:r>
              <a:rPr lang="it-IT" sz="3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units</a:t>
            </a:r>
            <a:endParaRPr lang="it-IT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magine 4" descr="Immagine che contiene testo, schermata, bianco e nero, bianco&#10;&#10;Il contenuto generato dall'IA potrebbe non essere corretto.">
            <a:extLst>
              <a:ext uri="{FF2B5EF4-FFF2-40B4-BE49-F238E27FC236}">
                <a16:creationId xmlns:a16="http://schemas.microsoft.com/office/drawing/2014/main" id="{53F7E261-3700-0ACB-E676-39BF1EB8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16" y="2971263"/>
            <a:ext cx="4841247" cy="1470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 Computing Company Profile by Slidesgo">
  <a:themeElements>
    <a:clrScheme name="Simple Light">
      <a:dk1>
        <a:srgbClr val="000000"/>
      </a:dk1>
      <a:lt1>
        <a:srgbClr val="FFFFFF"/>
      </a:lt1>
      <a:dk2>
        <a:srgbClr val="272727"/>
      </a:dk2>
      <a:lt2>
        <a:srgbClr val="EC2519"/>
      </a:lt2>
      <a:accent1>
        <a:srgbClr val="FF7300"/>
      </a:accent1>
      <a:accent2>
        <a:srgbClr val="43C27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658</Words>
  <Application>Microsoft Office PowerPoint</Application>
  <PresentationFormat>Presentazione su schermo (16:9)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Roboto</vt:lpstr>
      <vt:lpstr>Roboto Condensed Light</vt:lpstr>
      <vt:lpstr>Patrick Hand</vt:lpstr>
      <vt:lpstr>Bahnschrift Light</vt:lpstr>
      <vt:lpstr>Posterama</vt:lpstr>
      <vt:lpstr>Lato</vt:lpstr>
      <vt:lpstr>Arial</vt:lpstr>
      <vt:lpstr>Bebas Neue</vt:lpstr>
      <vt:lpstr>Cascadia Mono SemiBold</vt:lpstr>
      <vt:lpstr>Edge Computing Company Profile by Slidesgo</vt:lpstr>
      <vt:lpstr>« Emotion Recognition &amp; Genuineness Detection »</vt:lpstr>
      <vt:lpstr>Table of contents</vt:lpstr>
      <vt:lpstr>About the project</vt:lpstr>
      <vt:lpstr>Emotion Recognition</vt:lpstr>
      <vt:lpstr>Model architecture</vt:lpstr>
      <vt:lpstr>Model Training and testing</vt:lpstr>
      <vt:lpstr>Accuracy and loss plots</vt:lpstr>
      <vt:lpstr>Genuineness detection</vt:lpstr>
      <vt:lpstr>Action units</vt:lpstr>
      <vt:lpstr>Open face</vt:lpstr>
      <vt:lpstr>Build the dataset</vt:lpstr>
      <vt:lpstr>The model (mlp)</vt:lpstr>
      <vt:lpstr>Accuracy and loss plots</vt:lpstr>
      <vt:lpstr>Model bias</vt:lpstr>
      <vt:lpstr>results</vt:lpstr>
      <vt:lpstr>Final workflow</vt:lpstr>
      <vt:lpstr>Show the results</vt:lpstr>
      <vt:lpstr>Do you have any question for us?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Emanuele Errante</cp:lastModifiedBy>
  <cp:revision>4</cp:revision>
  <dcterms:modified xsi:type="dcterms:W3CDTF">2025-06-10T17:18:05Z</dcterms:modified>
</cp:coreProperties>
</file>